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78"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sha Sankarsingh" initials="NS" lastIdx="16" clrIdx="0">
    <p:extLst>
      <p:ext uri="{19B8F6BF-5375-455C-9EA6-DF929625EA0E}">
        <p15:presenceInfo xmlns:p15="http://schemas.microsoft.com/office/powerpoint/2012/main" userId="S-1-5-21-1598838018-3775903872-2167328690-25668" providerId="AD"/>
      </p:ext>
    </p:extLst>
  </p:cmAuthor>
  <p:cmAuthor id="2" name="Megan Smith" initials="MS" lastIdx="5" clrIdx="1">
    <p:extLst>
      <p:ext uri="{19B8F6BF-5375-455C-9EA6-DF929625EA0E}">
        <p15:presenceInfo xmlns:p15="http://schemas.microsoft.com/office/powerpoint/2012/main" userId="S-1-5-21-1598838018-3775903872-2167328690-25679" providerId="AD"/>
      </p:ext>
    </p:extLst>
  </p:cmAuthor>
  <p:cmAuthor id="3" name="Eleanor Ward" initials="EW" lastIdx="31" clrIdx="2">
    <p:extLst>
      <p:ext uri="{19B8F6BF-5375-455C-9EA6-DF929625EA0E}">
        <p15:presenceInfo xmlns:p15="http://schemas.microsoft.com/office/powerpoint/2012/main" userId="S::Eleanor.Ward@edcoms.co.uk::781cb6de-cf51-4b94-a4c7-66761e6eaa3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2713" autoAdjust="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E4C396-8E0A-482E-8423-BBEC18586EB0}" type="datetimeFigureOut">
              <a:rPr lang="en-GB" smtClean="0"/>
              <a:t>04/11/2020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E4A803-A500-4B60-A977-308FF5CB638D}" type="slidenum">
              <a:rPr lang="en-GB" smtClean="0"/>
              <a:t>‹#›</a:t>
            </a:fld>
            <a:endParaRPr lang="en-GB"/>
          </a:p>
        </p:txBody>
      </p:sp>
    </p:spTree>
    <p:extLst>
      <p:ext uri="{BB962C8B-B14F-4D97-AF65-F5344CB8AC3E}">
        <p14:creationId xmlns:p14="http://schemas.microsoft.com/office/powerpoint/2010/main" val="3226179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t>Double click in the white boxes to add text.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t>The intention is to capture individual activity ideas, rather than full session plans. CCOs will be able to select the relevant activities and adapt them to work for their individual school contexts and sessions. </a:t>
            </a:r>
          </a:p>
          <a:p>
            <a:pPr marL="171450" indent="-171450">
              <a:buFont typeface="Arial" panose="020B0604020202020204" pitchFamily="34" charset="0"/>
              <a:buChar char="•"/>
            </a:pPr>
            <a:r>
              <a:rPr lang="en-GB" sz="1000" dirty="0"/>
              <a:t>Options – i) click and type in the white boxes or ii) print, draw and scan.</a:t>
            </a:r>
          </a:p>
          <a:p>
            <a:pPr marL="171450" indent="-171450">
              <a:buFont typeface="Arial" panose="020B0604020202020204" pitchFamily="34" charset="0"/>
              <a:buChar char="•"/>
            </a:pPr>
            <a:r>
              <a:rPr lang="en-GB" sz="1000" dirty="0"/>
              <a:t>Note you can decided how much detail you put in the ‘What does activity look like box?’ – we have just provided examples as prompts.</a:t>
            </a:r>
          </a:p>
        </p:txBody>
      </p:sp>
      <p:sp>
        <p:nvSpPr>
          <p:cNvPr id="4" name="Slide Number Placeholder 3"/>
          <p:cNvSpPr>
            <a:spLocks noGrp="1"/>
          </p:cNvSpPr>
          <p:nvPr>
            <p:ph type="sldNum" sz="quarter" idx="5"/>
          </p:nvPr>
        </p:nvSpPr>
        <p:spPr/>
        <p:txBody>
          <a:bodyPr/>
          <a:lstStyle/>
          <a:p>
            <a:fld id="{25E17F97-4598-420B-A7D5-4DC9EFC736CC}" type="slidenum">
              <a:rPr lang="en-GB" smtClean="0"/>
              <a:t>1</a:t>
            </a:fld>
            <a:endParaRPr lang="en-GB"/>
          </a:p>
        </p:txBody>
      </p:sp>
    </p:spTree>
    <p:extLst>
      <p:ext uri="{BB962C8B-B14F-4D97-AF65-F5344CB8AC3E}">
        <p14:creationId xmlns:p14="http://schemas.microsoft.com/office/powerpoint/2010/main" val="6918860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ront Cover (Core)">
    <p:bg>
      <p:bgPr>
        <a:solidFill>
          <a:schemeClr val="tx2"/>
        </a:solidFill>
        <a:effectLst/>
      </p:bgPr>
    </p:bg>
    <p:spTree>
      <p:nvGrpSpPr>
        <p:cNvPr id="1" name=""/>
        <p:cNvGrpSpPr/>
        <p:nvPr/>
      </p:nvGrpSpPr>
      <p:grpSpPr>
        <a:xfrm>
          <a:off x="0" y="0"/>
          <a:ext cx="0" cy="0"/>
          <a:chOff x="0" y="0"/>
          <a:chExt cx="0" cy="0"/>
        </a:xfrm>
      </p:grpSpPr>
      <p:sp>
        <p:nvSpPr>
          <p:cNvPr id="10" name="TextBox 9"/>
          <p:cNvSpPr txBox="1"/>
          <p:nvPr userDrawn="1"/>
        </p:nvSpPr>
        <p:spPr>
          <a:xfrm>
            <a:off x="12371673" y="0"/>
            <a:ext cx="1494733" cy="1398753"/>
          </a:xfrm>
          <a:prstGeom prst="rect">
            <a:avLst/>
          </a:prstGeom>
          <a:noFill/>
        </p:spPr>
        <p:txBody>
          <a:bodyPr wrap="square" rtlCol="0">
            <a:noAutofit/>
          </a:bodyPr>
          <a:lstStyle/>
          <a:p>
            <a:pPr marL="0" indent="0">
              <a:lnSpc>
                <a:spcPct val="100000"/>
              </a:lnSpc>
              <a:spcAft>
                <a:spcPts val="0"/>
              </a:spcAft>
              <a:buFontTx/>
              <a:buNone/>
            </a:pPr>
            <a:r>
              <a:rPr lang="en-GB" sz="996" dirty="0">
                <a:solidFill>
                  <a:srgbClr val="FF0000"/>
                </a:solidFill>
              </a:rPr>
              <a:t>The background</a:t>
            </a:r>
            <a:r>
              <a:rPr lang="en-GB" sz="996" baseline="0" dirty="0">
                <a:solidFill>
                  <a:srgbClr val="FF0000"/>
                </a:solidFill>
              </a:rPr>
              <a:t> colour of this page can be altered to any of our core colours. </a:t>
            </a:r>
          </a:p>
          <a:p>
            <a:pPr marL="0" indent="0">
              <a:lnSpc>
                <a:spcPct val="100000"/>
              </a:lnSpc>
              <a:spcAft>
                <a:spcPts val="0"/>
              </a:spcAft>
              <a:buFontTx/>
              <a:buNone/>
            </a:pPr>
            <a:endParaRPr lang="en-GB" sz="996" baseline="0" dirty="0">
              <a:solidFill>
                <a:srgbClr val="FF0000"/>
              </a:solidFill>
            </a:endParaRPr>
          </a:p>
          <a:p>
            <a:pPr marL="0" indent="0">
              <a:lnSpc>
                <a:spcPct val="100000"/>
              </a:lnSpc>
              <a:spcAft>
                <a:spcPts val="0"/>
              </a:spcAft>
              <a:buFontTx/>
              <a:buNone/>
            </a:pPr>
            <a:r>
              <a:rPr lang="en-GB" sz="996" dirty="0">
                <a:solidFill>
                  <a:srgbClr val="FF0000"/>
                </a:solidFill>
              </a:rPr>
              <a:t>Right</a:t>
            </a:r>
            <a:r>
              <a:rPr lang="en-GB" sz="996" baseline="0" dirty="0">
                <a:solidFill>
                  <a:srgbClr val="FF0000"/>
                </a:solidFill>
              </a:rPr>
              <a:t> click the background and select Format Background.</a:t>
            </a:r>
          </a:p>
          <a:p>
            <a:pPr marL="0" indent="0">
              <a:lnSpc>
                <a:spcPct val="100000"/>
              </a:lnSpc>
              <a:spcAft>
                <a:spcPts val="0"/>
              </a:spcAft>
              <a:buFontTx/>
              <a:buNone/>
            </a:pPr>
            <a:r>
              <a:rPr lang="en-GB" sz="996" dirty="0">
                <a:solidFill>
                  <a:srgbClr val="FF0000"/>
                </a:solidFill>
              </a:rPr>
              <a:t>Select Solid</a:t>
            </a:r>
            <a:r>
              <a:rPr lang="en-GB" sz="996" baseline="0" dirty="0">
                <a:solidFill>
                  <a:srgbClr val="FF0000"/>
                </a:solidFill>
              </a:rPr>
              <a:t> Fill</a:t>
            </a:r>
          </a:p>
          <a:p>
            <a:pPr marL="0" indent="0">
              <a:lnSpc>
                <a:spcPct val="100000"/>
              </a:lnSpc>
              <a:spcAft>
                <a:spcPts val="0"/>
              </a:spcAft>
              <a:buFontTx/>
              <a:buNone/>
            </a:pPr>
            <a:r>
              <a:rPr lang="en-GB" sz="996" baseline="0" dirty="0">
                <a:solidFill>
                  <a:srgbClr val="FF0000"/>
                </a:solidFill>
              </a:rPr>
              <a:t>Click on the colour in the palette that you wish to use.</a:t>
            </a:r>
          </a:p>
          <a:p>
            <a:pPr marL="0" indent="0">
              <a:lnSpc>
                <a:spcPct val="100000"/>
              </a:lnSpc>
              <a:spcAft>
                <a:spcPts val="0"/>
              </a:spcAft>
              <a:buFontTx/>
              <a:buNone/>
            </a:pPr>
            <a:endParaRPr lang="en-GB" sz="996" dirty="0">
              <a:solidFill>
                <a:srgbClr val="FF0000"/>
              </a:solidFill>
            </a:endParaRPr>
          </a:p>
        </p:txBody>
      </p:sp>
      <p:pic>
        <p:nvPicPr>
          <p:cNvPr id="4" name="Picture 3">
            <a:extLst>
              <a:ext uri="{FF2B5EF4-FFF2-40B4-BE49-F238E27FC236}">
                <a16:creationId xmlns:a16="http://schemas.microsoft.com/office/drawing/2014/main" id="{10AC7B66-7BF4-AC4D-AF79-6E219AEEEE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8"/>
            <a:ext cx="12192000" cy="6857802"/>
          </a:xfrm>
          <a:prstGeom prst="rect">
            <a:avLst/>
          </a:prstGeom>
        </p:spPr>
      </p:pic>
      <p:sp>
        <p:nvSpPr>
          <p:cNvPr id="15" name="TextBox 14"/>
          <p:cNvSpPr txBox="1"/>
          <p:nvPr userDrawn="1"/>
        </p:nvSpPr>
        <p:spPr>
          <a:xfrm>
            <a:off x="303614" y="6461786"/>
            <a:ext cx="1138553" cy="322268"/>
          </a:xfrm>
          <a:prstGeom prst="rect">
            <a:avLst/>
          </a:prstGeom>
          <a:noFill/>
        </p:spPr>
        <p:txBody>
          <a:bodyPr wrap="square" rtlCol="0">
            <a:spAutoFit/>
          </a:bodyPr>
          <a:lstStyle/>
          <a:p>
            <a:pPr marL="0" marR="0" lvl="0" indent="0" algn="l" defTabSz="914294" rtl="0" eaLnBrk="1" fontAlgn="auto" latinLnBrk="0" hangingPunct="1">
              <a:lnSpc>
                <a:spcPct val="100000"/>
              </a:lnSpc>
              <a:spcBef>
                <a:spcPts val="0"/>
              </a:spcBef>
              <a:spcAft>
                <a:spcPts val="1270"/>
              </a:spcAft>
              <a:buClrTx/>
              <a:buSzTx/>
              <a:buFontTx/>
              <a:buNone/>
              <a:tabLst/>
              <a:defRPr/>
            </a:pPr>
            <a:r>
              <a:rPr kumimoji="0" lang="de-DE" sz="747" b="0" i="0" u="none" strike="noStrike" kern="1200" cap="none" spc="0" normalizeH="0" baseline="0" noProof="0" dirty="0">
                <a:ln>
                  <a:noFill/>
                </a:ln>
                <a:solidFill>
                  <a:schemeClr val="tx1"/>
                </a:solidFill>
                <a:effectLst/>
                <a:uLnTx/>
                <a:uFillTx/>
                <a:latin typeface="+mn-lt"/>
                <a:ea typeface="+mn-ea"/>
                <a:cs typeface="+mn-cs"/>
              </a:rPr>
              <a:t>© Premier League 2019</a:t>
            </a:r>
            <a:endParaRPr lang="en-US" sz="747" dirty="0">
              <a:solidFill>
                <a:schemeClr val="tx1"/>
              </a:solidFill>
            </a:endParaRPr>
          </a:p>
        </p:txBody>
      </p:sp>
      <p:sp>
        <p:nvSpPr>
          <p:cNvPr id="9" name="Title 1"/>
          <p:cNvSpPr>
            <a:spLocks noGrp="1"/>
          </p:cNvSpPr>
          <p:nvPr>
            <p:ph type="ctrTitle"/>
          </p:nvPr>
        </p:nvSpPr>
        <p:spPr>
          <a:xfrm>
            <a:off x="2277105" y="2112640"/>
            <a:ext cx="7638163" cy="708305"/>
          </a:xfrm>
        </p:spPr>
        <p:txBody>
          <a:bodyPr anchor="ctr" anchorCtr="0"/>
          <a:lstStyle>
            <a:lvl1pPr algn="ctr">
              <a:lnSpc>
                <a:spcPct val="100000"/>
              </a:lnSpc>
              <a:defRPr sz="3984" baseline="0">
                <a:solidFill>
                  <a:schemeClr val="tx1"/>
                </a:solidFill>
              </a:defRPr>
            </a:lvl1pPr>
          </a:lstStyle>
          <a:p>
            <a:r>
              <a:rPr lang="en-US"/>
              <a:t>Click to edit Master title style</a:t>
            </a:r>
            <a:endParaRPr lang="en-GB" dirty="0"/>
          </a:p>
        </p:txBody>
      </p:sp>
      <p:sp>
        <p:nvSpPr>
          <p:cNvPr id="16" name="Text Placeholder 3"/>
          <p:cNvSpPr>
            <a:spLocks noGrp="1"/>
          </p:cNvSpPr>
          <p:nvPr>
            <p:ph type="body" sz="quarter" idx="10" hasCustomPrompt="1"/>
          </p:nvPr>
        </p:nvSpPr>
        <p:spPr>
          <a:xfrm>
            <a:off x="2277105" y="2928692"/>
            <a:ext cx="7637790" cy="322730"/>
          </a:xfrm>
        </p:spPr>
        <p:txBody>
          <a:bodyPr anchor="ctr"/>
          <a:lstStyle>
            <a:lvl1pPr marL="0" indent="0" algn="ctr">
              <a:buNone/>
              <a:defRPr sz="1494" b="0" baseline="0">
                <a:solidFill>
                  <a:schemeClr val="tx1"/>
                </a:solidFill>
              </a:defRPr>
            </a:lvl1pPr>
          </a:lstStyle>
          <a:p>
            <a:pPr lvl="0"/>
            <a:r>
              <a:rPr lang="en-US" dirty="0"/>
              <a:t>Client name</a:t>
            </a:r>
          </a:p>
        </p:txBody>
      </p:sp>
      <p:sp>
        <p:nvSpPr>
          <p:cNvPr id="12" name="Text Placeholder 3">
            <a:extLst>
              <a:ext uri="{FF2B5EF4-FFF2-40B4-BE49-F238E27FC236}">
                <a16:creationId xmlns:a16="http://schemas.microsoft.com/office/drawing/2014/main" id="{91E88142-627A-4C46-83A4-C3E892DC3B2D}"/>
              </a:ext>
            </a:extLst>
          </p:cNvPr>
          <p:cNvSpPr>
            <a:spLocks noGrp="1"/>
          </p:cNvSpPr>
          <p:nvPr>
            <p:ph type="body" sz="quarter" idx="11" hasCustomPrompt="1"/>
          </p:nvPr>
        </p:nvSpPr>
        <p:spPr>
          <a:xfrm>
            <a:off x="2277105" y="6080474"/>
            <a:ext cx="7637790" cy="322730"/>
          </a:xfrm>
        </p:spPr>
        <p:txBody>
          <a:bodyPr anchor="ctr"/>
          <a:lstStyle>
            <a:lvl1pPr marL="0" indent="0" algn="ctr">
              <a:buNone/>
              <a:defRPr sz="1394" b="0">
                <a:solidFill>
                  <a:schemeClr val="bg1"/>
                </a:solidFill>
              </a:defRPr>
            </a:lvl1pPr>
          </a:lstStyle>
          <a:p>
            <a:pPr lvl="0"/>
            <a:r>
              <a:rPr lang="en-US" dirty="0"/>
              <a:t>DD.MM.2019 </a:t>
            </a:r>
          </a:p>
        </p:txBody>
      </p:sp>
      <p:pic>
        <p:nvPicPr>
          <p:cNvPr id="3" name="Picture 2">
            <a:extLst>
              <a:ext uri="{FF2B5EF4-FFF2-40B4-BE49-F238E27FC236}">
                <a16:creationId xmlns:a16="http://schemas.microsoft.com/office/drawing/2014/main" id="{FD18C5EA-D5A9-43F7-8020-423230B307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85809" y="352636"/>
            <a:ext cx="2620382" cy="1210511"/>
          </a:xfrm>
          <a:prstGeom prst="rect">
            <a:avLst/>
          </a:prstGeom>
        </p:spPr>
      </p:pic>
    </p:spTree>
    <p:extLst>
      <p:ext uri="{BB962C8B-B14F-4D97-AF65-F5344CB8AC3E}">
        <p14:creationId xmlns:p14="http://schemas.microsoft.com/office/powerpoint/2010/main" val="3823413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and Background Image 0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rot="5400000">
            <a:off x="-381000" y="381001"/>
            <a:ext cx="6858001" cy="6096000"/>
          </a:xfrm>
          <a:prstGeom prst="rect">
            <a:avLst/>
          </a:prstGeom>
          <a:gradFill>
            <a:gsLst>
              <a:gs pos="0">
                <a:schemeClr val="tx1">
                  <a:alpha val="0"/>
                </a:schemeClr>
              </a:gs>
              <a:gs pos="100000">
                <a:schemeClr val="tx1">
                  <a:alpha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6"/>
          </a:p>
        </p:txBody>
      </p:sp>
      <p:pic>
        <p:nvPicPr>
          <p:cNvPr id="14" name="Picture 13">
            <a:extLst>
              <a:ext uri="{FF2B5EF4-FFF2-40B4-BE49-F238E27FC236}">
                <a16:creationId xmlns:a16="http://schemas.microsoft.com/office/drawing/2014/main" id="{09CA8437-C1CF-4EA3-AB9E-D01DAE72F9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69787" y="6203575"/>
            <a:ext cx="583442" cy="654425"/>
          </a:xfrm>
          <a:prstGeom prst="rect">
            <a:avLst/>
          </a:prstGeom>
        </p:spPr>
      </p:pic>
      <p:sp>
        <p:nvSpPr>
          <p:cNvPr id="8" name="Text Placeholder 5"/>
          <p:cNvSpPr>
            <a:spLocks noGrp="1"/>
          </p:cNvSpPr>
          <p:nvPr userDrawn="1">
            <p:ph type="body" sz="quarter" idx="11"/>
          </p:nvPr>
        </p:nvSpPr>
        <p:spPr>
          <a:xfrm>
            <a:off x="501279" y="0"/>
            <a:ext cx="5594721" cy="6858000"/>
          </a:xfrm>
          <a:noFill/>
        </p:spPr>
        <p:txBody>
          <a:bodyPr lIns="180000" tIns="180000" rIns="180000" bIns="180000" anchor="ctr" anchorCtr="0"/>
          <a:lstStyle>
            <a:lvl1pPr marL="0" indent="0" algn="l">
              <a:lnSpc>
                <a:spcPct val="100000"/>
              </a:lnSpc>
              <a:spcAft>
                <a:spcPts val="0"/>
              </a:spcAft>
              <a:buFontTx/>
              <a:buNone/>
              <a:defRPr sz="2988" b="1" i="0" baseline="0">
                <a:solidFill>
                  <a:schemeClr val="bg1"/>
                </a:solidFill>
              </a:defRPr>
            </a:lvl1pPr>
            <a:lvl2pPr marL="233064" indent="0">
              <a:buNone/>
              <a:defRPr/>
            </a:lvl2pPr>
          </a:lstStyle>
          <a:p>
            <a:pPr lvl="0"/>
            <a:r>
              <a:rPr lang="en-US"/>
              <a:t>Edit Master text styles</a:t>
            </a:r>
          </a:p>
        </p:txBody>
      </p:sp>
      <p:sp>
        <p:nvSpPr>
          <p:cNvPr id="13" name="TextBox 12"/>
          <p:cNvSpPr txBox="1"/>
          <p:nvPr userDrawn="1"/>
        </p:nvSpPr>
        <p:spPr>
          <a:xfrm>
            <a:off x="12371673" y="0"/>
            <a:ext cx="1494733" cy="1398753"/>
          </a:xfrm>
          <a:prstGeom prst="rect">
            <a:avLst/>
          </a:prstGeom>
          <a:noFill/>
        </p:spPr>
        <p:txBody>
          <a:bodyPr wrap="square" rtlCol="0">
            <a:noAutofit/>
          </a:bodyPr>
          <a:lstStyle/>
          <a:p>
            <a:pPr marL="0" indent="0">
              <a:lnSpc>
                <a:spcPct val="100000"/>
              </a:lnSpc>
              <a:spcAft>
                <a:spcPts val="0"/>
              </a:spcAft>
              <a:buFontTx/>
              <a:buNone/>
            </a:pPr>
            <a:r>
              <a:rPr lang="en-GB" sz="996" dirty="0">
                <a:solidFill>
                  <a:srgbClr val="FF0000"/>
                </a:solidFill>
              </a:rPr>
              <a:t>To add another slide like this right</a:t>
            </a:r>
            <a:r>
              <a:rPr lang="en-GB" sz="996" baseline="0" dirty="0">
                <a:solidFill>
                  <a:srgbClr val="FF0000"/>
                </a:solidFill>
              </a:rPr>
              <a:t> click the thumbnail and select Duplicate Slide.</a:t>
            </a:r>
          </a:p>
          <a:p>
            <a:pPr marL="0" indent="0">
              <a:lnSpc>
                <a:spcPct val="100000"/>
              </a:lnSpc>
              <a:spcAft>
                <a:spcPts val="0"/>
              </a:spcAft>
              <a:buFontTx/>
              <a:buNone/>
            </a:pPr>
            <a:endParaRPr lang="en-GB" sz="996" dirty="0">
              <a:solidFill>
                <a:srgbClr val="FF0000"/>
              </a:solidFill>
            </a:endParaRPr>
          </a:p>
          <a:p>
            <a:pPr marL="0" indent="0">
              <a:lnSpc>
                <a:spcPct val="100000"/>
              </a:lnSpc>
              <a:spcAft>
                <a:spcPts val="0"/>
              </a:spcAft>
              <a:buFontTx/>
              <a:buNone/>
            </a:pPr>
            <a:r>
              <a:rPr lang="en-GB" sz="996" dirty="0">
                <a:solidFill>
                  <a:srgbClr val="FF0000"/>
                </a:solidFill>
              </a:rPr>
              <a:t>To add a full slide image:</a:t>
            </a:r>
          </a:p>
          <a:p>
            <a:pPr marL="0" indent="0">
              <a:lnSpc>
                <a:spcPct val="100000"/>
              </a:lnSpc>
              <a:spcAft>
                <a:spcPts val="0"/>
              </a:spcAft>
              <a:buFontTx/>
              <a:buNone/>
            </a:pPr>
            <a:r>
              <a:rPr lang="en-GB" sz="996" dirty="0">
                <a:solidFill>
                  <a:srgbClr val="FF0000"/>
                </a:solidFill>
              </a:rPr>
              <a:t>Right</a:t>
            </a:r>
            <a:r>
              <a:rPr lang="en-GB" sz="996" baseline="0" dirty="0">
                <a:solidFill>
                  <a:srgbClr val="FF0000"/>
                </a:solidFill>
              </a:rPr>
              <a:t> click the background and select Format Background.</a:t>
            </a:r>
          </a:p>
          <a:p>
            <a:pPr marL="0" indent="0">
              <a:lnSpc>
                <a:spcPct val="100000"/>
              </a:lnSpc>
              <a:spcAft>
                <a:spcPts val="0"/>
              </a:spcAft>
              <a:buFontTx/>
              <a:buNone/>
            </a:pPr>
            <a:r>
              <a:rPr lang="en-GB" sz="996" dirty="0">
                <a:solidFill>
                  <a:srgbClr val="FF0000"/>
                </a:solidFill>
              </a:rPr>
              <a:t>Select Picture</a:t>
            </a:r>
            <a:r>
              <a:rPr lang="en-GB" sz="996" baseline="0" dirty="0">
                <a:solidFill>
                  <a:srgbClr val="FF0000"/>
                </a:solidFill>
              </a:rPr>
              <a:t> or Texture Fill</a:t>
            </a:r>
          </a:p>
          <a:p>
            <a:pPr marL="0" indent="0">
              <a:lnSpc>
                <a:spcPct val="100000"/>
              </a:lnSpc>
              <a:spcAft>
                <a:spcPts val="0"/>
              </a:spcAft>
              <a:buFontTx/>
              <a:buNone/>
            </a:pPr>
            <a:r>
              <a:rPr lang="en-GB" sz="996" baseline="0" dirty="0">
                <a:solidFill>
                  <a:srgbClr val="FF0000"/>
                </a:solidFill>
              </a:rPr>
              <a:t>Click on File to browse to the image you wish to use.</a:t>
            </a:r>
          </a:p>
          <a:p>
            <a:pPr marL="0" indent="0">
              <a:lnSpc>
                <a:spcPct val="100000"/>
              </a:lnSpc>
              <a:spcAft>
                <a:spcPts val="0"/>
              </a:spcAft>
              <a:buFontTx/>
              <a:buNone/>
            </a:pPr>
            <a:endParaRPr lang="en-GB" sz="996" dirty="0">
              <a:solidFill>
                <a:srgbClr val="FF0000"/>
              </a:solidFill>
            </a:endParaRPr>
          </a:p>
          <a:p>
            <a:pPr marL="0" indent="0">
              <a:lnSpc>
                <a:spcPct val="100000"/>
              </a:lnSpc>
              <a:spcAft>
                <a:spcPts val="0"/>
              </a:spcAft>
              <a:buFontTx/>
              <a:buNone/>
            </a:pPr>
            <a:r>
              <a:rPr lang="en-GB" sz="996" dirty="0">
                <a:solidFill>
                  <a:srgbClr val="FF0000"/>
                </a:solidFill>
              </a:rPr>
              <a:t>After you have added your text, please resize the text within</a:t>
            </a:r>
            <a:r>
              <a:rPr lang="en-GB" sz="996" baseline="0" dirty="0">
                <a:solidFill>
                  <a:srgbClr val="FF0000"/>
                </a:solidFill>
              </a:rPr>
              <a:t> the gradient box for standout on imagery.</a:t>
            </a:r>
            <a:endParaRPr lang="en-GB" sz="996" dirty="0">
              <a:solidFill>
                <a:srgbClr val="FF0000"/>
              </a:solidFill>
            </a:endParaRPr>
          </a:p>
        </p:txBody>
      </p:sp>
      <p:sp>
        <p:nvSpPr>
          <p:cNvPr id="11" name="Slide Number Placeholder 3">
            <a:extLst>
              <a:ext uri="{FF2B5EF4-FFF2-40B4-BE49-F238E27FC236}">
                <a16:creationId xmlns:a16="http://schemas.microsoft.com/office/drawing/2014/main" id="{AA06784D-3AF1-4839-966C-8E55F923DF4F}"/>
              </a:ext>
            </a:extLst>
          </p:cNvPr>
          <p:cNvSpPr>
            <a:spLocks noGrp="1"/>
          </p:cNvSpPr>
          <p:nvPr>
            <p:ph type="sldNum" sz="quarter" idx="4"/>
          </p:nvPr>
        </p:nvSpPr>
        <p:spPr>
          <a:xfrm>
            <a:off x="8684825" y="6373295"/>
            <a:ext cx="2743595" cy="364485"/>
          </a:xfrm>
          <a:prstGeom prst="rect">
            <a:avLst/>
          </a:prstGeom>
        </p:spPr>
        <p:txBody>
          <a:bodyPr vert="horz" lIns="91440" tIns="45720" rIns="91440" bIns="45720" rtlCol="0" anchor="ctr"/>
          <a:lstStyle>
            <a:lvl1pPr algn="r">
              <a:defRPr sz="996">
                <a:solidFill>
                  <a:schemeClr val="bg1"/>
                </a:solidFill>
              </a:defRPr>
            </a:lvl1pPr>
          </a:lstStyle>
          <a:p>
            <a:fld id="{142585A0-1DAD-402A-907C-D75230567DEC}" type="slidenum">
              <a:rPr lang="en-GB" smtClean="0"/>
              <a:pPr/>
              <a:t>‹#›</a:t>
            </a:fld>
            <a:endParaRPr lang="en-GB" dirty="0"/>
          </a:p>
        </p:txBody>
      </p:sp>
    </p:spTree>
    <p:extLst>
      <p:ext uri="{BB962C8B-B14F-4D97-AF65-F5344CB8AC3E}">
        <p14:creationId xmlns:p14="http://schemas.microsoft.com/office/powerpoint/2010/main" val="2178764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and Tex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p:txBody>
          <a:bodyPr/>
          <a:lstStyle/>
          <a:p>
            <a:r>
              <a:rPr lang="en-US"/>
              <a:t>Click to edit Master title style</a:t>
            </a:r>
            <a:endParaRPr lang="en-GB" dirty="0"/>
          </a:p>
        </p:txBody>
      </p:sp>
      <p:sp>
        <p:nvSpPr>
          <p:cNvPr id="4" name="Content Placeholder 3">
            <a:extLst>
              <a:ext uri="{C183D7F6-B498-43B3-948B-1728B52AA6E4}">
                <adec:decorative xmlns:adec="http://schemas.microsoft.com/office/drawing/2017/decorative" val="1"/>
              </a:ext>
            </a:extLst>
          </p:cNvPr>
          <p:cNvSpPr>
            <a:spLocks noGrp="1"/>
          </p:cNvSpPr>
          <p:nvPr>
            <p:ph sz="quarter" idx="10"/>
          </p:nvPr>
        </p:nvSpPr>
        <p:spPr>
          <a:xfrm>
            <a:off x="502070" y="1438962"/>
            <a:ext cx="11188650" cy="453668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Slide Number Placeholder 2">
            <a:extLst>
              <a:ext uri="{FF2B5EF4-FFF2-40B4-BE49-F238E27FC236}">
                <a16:creationId xmlns:a16="http://schemas.microsoft.com/office/drawing/2014/main" id="{EB257E69-656E-433F-8AE2-5167C79E8DC4}"/>
              </a:ext>
            </a:extLst>
          </p:cNvPr>
          <p:cNvSpPr>
            <a:spLocks noGrp="1"/>
          </p:cNvSpPr>
          <p:nvPr>
            <p:ph type="sldNum" sz="quarter" idx="11"/>
          </p:nvPr>
        </p:nvSpPr>
        <p:spPr/>
        <p:txBody>
          <a:bodyPr/>
          <a:lstStyle/>
          <a:p>
            <a:fld id="{142585A0-1DAD-402A-907C-D75230567DEC}" type="slidenum">
              <a:rPr lang="en-GB" smtClean="0"/>
              <a:pPr/>
              <a:t>‹#›</a:t>
            </a:fld>
            <a:endParaRPr lang="en-GB" dirty="0"/>
          </a:p>
        </p:txBody>
      </p:sp>
      <p:sp>
        <p:nvSpPr>
          <p:cNvPr id="6" name="Picture Placeholder 5" descr="Click to insert your CCO logo">
            <a:extLst>
              <a:ext uri="{FF2B5EF4-FFF2-40B4-BE49-F238E27FC236}">
                <a16:creationId xmlns:a16="http://schemas.microsoft.com/office/drawing/2014/main" id="{7E2046BF-9858-4F54-A6E3-E5FEAA80A3C1}"/>
              </a:ext>
            </a:extLst>
          </p:cNvPr>
          <p:cNvSpPr>
            <a:spLocks noGrp="1"/>
          </p:cNvSpPr>
          <p:nvPr>
            <p:ph type="pic" sz="quarter" idx="12" hasCustomPrompt="1"/>
          </p:nvPr>
        </p:nvSpPr>
        <p:spPr>
          <a:xfrm>
            <a:off x="2307941" y="1345667"/>
            <a:ext cx="1076881" cy="1096616"/>
          </a:xfrm>
        </p:spPr>
        <p:txBody>
          <a:bodyPr/>
          <a:lstStyle>
            <a:lvl1pPr>
              <a:defRPr sz="1195"/>
            </a:lvl1pPr>
          </a:lstStyle>
          <a:p>
            <a:r>
              <a:rPr lang="en-GB" dirty="0"/>
              <a:t>Click here to insert your CCO’s logo</a:t>
            </a:r>
          </a:p>
        </p:txBody>
      </p:sp>
    </p:spTree>
    <p:extLst>
      <p:ext uri="{BB962C8B-B14F-4D97-AF65-F5344CB8AC3E}">
        <p14:creationId xmlns:p14="http://schemas.microsoft.com/office/powerpoint/2010/main" val="1138823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039" y="502024"/>
            <a:ext cx="11188682" cy="645460"/>
          </a:xfrm>
        </p:spPr>
        <p:txBody>
          <a:bodyPr/>
          <a:lstStyle/>
          <a:p>
            <a:r>
              <a:rPr lang="en-US"/>
              <a:t>Click to edit Master title style</a:t>
            </a:r>
            <a:endParaRPr lang="en-GB" dirty="0"/>
          </a:p>
        </p:txBody>
      </p:sp>
      <p:sp>
        <p:nvSpPr>
          <p:cNvPr id="4" name="Chart Placeholder 3"/>
          <p:cNvSpPr>
            <a:spLocks noGrp="1"/>
          </p:cNvSpPr>
          <p:nvPr>
            <p:ph type="chart" sz="quarter" idx="10"/>
          </p:nvPr>
        </p:nvSpPr>
        <p:spPr>
          <a:xfrm>
            <a:off x="502039" y="1434355"/>
            <a:ext cx="11175110" cy="4554079"/>
          </a:xfrm>
        </p:spPr>
        <p:txBody>
          <a:bodyPr/>
          <a:lstStyle/>
          <a:p>
            <a:r>
              <a:rPr lang="en-US"/>
              <a:t>Click icon to add chart</a:t>
            </a:r>
            <a:endParaRPr lang="en-GB" dirty="0"/>
          </a:p>
        </p:txBody>
      </p:sp>
      <p:sp>
        <p:nvSpPr>
          <p:cNvPr id="3" name="Slide Number Placeholder 2">
            <a:extLst>
              <a:ext uri="{FF2B5EF4-FFF2-40B4-BE49-F238E27FC236}">
                <a16:creationId xmlns:a16="http://schemas.microsoft.com/office/drawing/2014/main" id="{8CC11BC9-941A-4B61-83CD-C57BEF8FD28B}"/>
              </a:ext>
            </a:extLst>
          </p:cNvPr>
          <p:cNvSpPr>
            <a:spLocks noGrp="1"/>
          </p:cNvSpPr>
          <p:nvPr>
            <p:ph type="sldNum" sz="quarter" idx="11"/>
          </p:nvPr>
        </p:nvSpPr>
        <p:spPr/>
        <p:txBody>
          <a:bodyPr/>
          <a:lstStyle/>
          <a:p>
            <a:fld id="{142585A0-1DAD-402A-907C-D75230567DEC}" type="slidenum">
              <a:rPr lang="en-GB" smtClean="0"/>
              <a:pPr/>
              <a:t>‹#›</a:t>
            </a:fld>
            <a:endParaRPr lang="en-GB" dirty="0"/>
          </a:p>
        </p:txBody>
      </p:sp>
      <p:sp>
        <p:nvSpPr>
          <p:cNvPr id="5" name="TextBox 4">
            <a:extLst>
              <a:ext uri="{FF2B5EF4-FFF2-40B4-BE49-F238E27FC236}">
                <a16:creationId xmlns:a16="http://schemas.microsoft.com/office/drawing/2014/main" id="{13BB50D7-5ACA-FA4F-A31C-16550C74204D}"/>
              </a:ext>
            </a:extLst>
          </p:cNvPr>
          <p:cNvSpPr txBox="1"/>
          <p:nvPr userDrawn="1"/>
        </p:nvSpPr>
        <p:spPr>
          <a:xfrm>
            <a:off x="12371673" y="0"/>
            <a:ext cx="1635600" cy="2769373"/>
          </a:xfrm>
          <a:prstGeom prst="rect">
            <a:avLst/>
          </a:prstGeom>
          <a:noFill/>
        </p:spPr>
        <p:txBody>
          <a:bodyPr wrap="square" rtlCol="0">
            <a:noAutofit/>
          </a:bodyPr>
          <a:lstStyle/>
          <a:p>
            <a:pPr marL="0" indent="0">
              <a:lnSpc>
                <a:spcPct val="100000"/>
              </a:lnSpc>
              <a:spcAft>
                <a:spcPts val="0"/>
              </a:spcAft>
              <a:buFontTx/>
              <a:buNone/>
            </a:pPr>
            <a:r>
              <a:rPr lang="en-GB" sz="996" dirty="0">
                <a:solidFill>
                  <a:srgbClr val="FF0000"/>
                </a:solidFill>
              </a:rPr>
              <a:t>To use our chart templates create a chart. </a:t>
            </a:r>
          </a:p>
          <a:p>
            <a:pPr marL="0" indent="0">
              <a:lnSpc>
                <a:spcPct val="100000"/>
              </a:lnSpc>
              <a:spcAft>
                <a:spcPts val="0"/>
              </a:spcAft>
              <a:buFontTx/>
              <a:buNone/>
            </a:pPr>
            <a:endParaRPr lang="en-GB" sz="996" dirty="0">
              <a:solidFill>
                <a:srgbClr val="FF0000"/>
              </a:solidFill>
            </a:endParaRPr>
          </a:p>
          <a:p>
            <a:pPr marL="0" indent="0">
              <a:lnSpc>
                <a:spcPct val="100000"/>
              </a:lnSpc>
              <a:spcAft>
                <a:spcPts val="0"/>
              </a:spcAft>
              <a:buFontTx/>
              <a:buNone/>
            </a:pPr>
            <a:r>
              <a:rPr lang="en-GB" sz="996" dirty="0">
                <a:solidFill>
                  <a:srgbClr val="FF0000"/>
                </a:solidFill>
              </a:rPr>
              <a:t>Click on the chart. </a:t>
            </a:r>
            <a:br>
              <a:rPr lang="en-GB" sz="996" dirty="0">
                <a:solidFill>
                  <a:srgbClr val="FF0000"/>
                </a:solidFill>
              </a:rPr>
            </a:br>
            <a:r>
              <a:rPr lang="en-GB" sz="996" dirty="0">
                <a:solidFill>
                  <a:srgbClr val="FF0000"/>
                </a:solidFill>
              </a:rPr>
              <a:t>Select Chart Design, Change  Chart Type</a:t>
            </a:r>
            <a:br>
              <a:rPr lang="en-GB" sz="996" dirty="0">
                <a:solidFill>
                  <a:srgbClr val="FF0000"/>
                </a:solidFill>
              </a:rPr>
            </a:br>
            <a:r>
              <a:rPr lang="en-GB" sz="996" dirty="0">
                <a:solidFill>
                  <a:srgbClr val="FF0000"/>
                </a:solidFill>
              </a:rPr>
              <a:t>then Manage Templates.</a:t>
            </a:r>
          </a:p>
          <a:p>
            <a:pPr marL="0" indent="0">
              <a:lnSpc>
                <a:spcPct val="100000"/>
              </a:lnSpc>
              <a:spcAft>
                <a:spcPts val="0"/>
              </a:spcAft>
              <a:buFontTx/>
              <a:buNone/>
            </a:pPr>
            <a:endParaRPr lang="en-GB" sz="996" dirty="0">
              <a:solidFill>
                <a:srgbClr val="FF0000"/>
              </a:solidFill>
            </a:endParaRPr>
          </a:p>
          <a:p>
            <a:pPr marL="0" indent="0">
              <a:lnSpc>
                <a:spcPct val="100000"/>
              </a:lnSpc>
              <a:spcAft>
                <a:spcPts val="0"/>
              </a:spcAft>
              <a:buFontTx/>
              <a:buNone/>
            </a:pPr>
            <a:r>
              <a:rPr lang="en-GB" sz="996" dirty="0">
                <a:solidFill>
                  <a:srgbClr val="FF0000"/>
                </a:solidFill>
              </a:rPr>
              <a:t>Drag the PL .</a:t>
            </a:r>
            <a:r>
              <a:rPr lang="en-GB" sz="996" dirty="0" err="1">
                <a:solidFill>
                  <a:srgbClr val="FF0000"/>
                </a:solidFill>
              </a:rPr>
              <a:t>crtz</a:t>
            </a:r>
            <a:r>
              <a:rPr lang="en-GB" sz="996" dirty="0">
                <a:solidFill>
                  <a:srgbClr val="FF0000"/>
                </a:solidFill>
              </a:rPr>
              <a:t> files from the Asset Pack </a:t>
            </a:r>
            <a:br>
              <a:rPr lang="en-GB" sz="996" dirty="0">
                <a:solidFill>
                  <a:srgbClr val="FF0000"/>
                </a:solidFill>
              </a:rPr>
            </a:br>
            <a:r>
              <a:rPr lang="en-GB" sz="996" dirty="0">
                <a:solidFill>
                  <a:srgbClr val="FF0000"/>
                </a:solidFill>
              </a:rPr>
              <a:t>into this folder.</a:t>
            </a:r>
          </a:p>
          <a:p>
            <a:pPr marL="0" indent="0">
              <a:lnSpc>
                <a:spcPct val="100000"/>
              </a:lnSpc>
              <a:spcAft>
                <a:spcPts val="0"/>
              </a:spcAft>
              <a:buFontTx/>
              <a:buNone/>
            </a:pPr>
            <a:endParaRPr lang="en-GB" sz="996" dirty="0">
              <a:solidFill>
                <a:srgbClr val="FF0000"/>
              </a:solidFill>
            </a:endParaRPr>
          </a:p>
          <a:p>
            <a:pPr marL="0" indent="0">
              <a:lnSpc>
                <a:spcPct val="100000"/>
              </a:lnSpc>
              <a:spcAft>
                <a:spcPts val="0"/>
              </a:spcAft>
              <a:buFontTx/>
              <a:buNone/>
            </a:pPr>
            <a:r>
              <a:rPr lang="en-GB" sz="996" dirty="0">
                <a:solidFill>
                  <a:srgbClr val="FF0000"/>
                </a:solidFill>
              </a:rPr>
              <a:t>Once loaded you can then select any of these in Change Chart Type under Templates.</a:t>
            </a:r>
          </a:p>
        </p:txBody>
      </p:sp>
    </p:spTree>
    <p:extLst>
      <p:ext uri="{BB962C8B-B14F-4D97-AF65-F5344CB8AC3E}">
        <p14:creationId xmlns:p14="http://schemas.microsoft.com/office/powerpoint/2010/main" val="2187554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1280" y="502024"/>
            <a:ext cx="11189441" cy="645460"/>
          </a:xfrm>
        </p:spPr>
        <p:txBody>
          <a:bodyPr/>
          <a:lstStyle/>
          <a:p>
            <a:r>
              <a:rPr lang="en-US"/>
              <a:t>Click to edit Master title style</a:t>
            </a:r>
            <a:endParaRPr lang="en-GB" dirty="0"/>
          </a:p>
        </p:txBody>
      </p:sp>
      <p:sp>
        <p:nvSpPr>
          <p:cNvPr id="4" name="Table Placeholder 3"/>
          <p:cNvSpPr>
            <a:spLocks noGrp="1"/>
          </p:cNvSpPr>
          <p:nvPr>
            <p:ph type="tbl" sz="quarter" idx="10"/>
          </p:nvPr>
        </p:nvSpPr>
        <p:spPr>
          <a:xfrm>
            <a:off x="501280" y="1434355"/>
            <a:ext cx="11189441" cy="4554079"/>
          </a:xfrm>
        </p:spPr>
        <p:txBody>
          <a:bodyPr/>
          <a:lstStyle/>
          <a:p>
            <a:r>
              <a:rPr lang="en-US"/>
              <a:t>Click icon to add table</a:t>
            </a:r>
            <a:endParaRPr lang="en-GB"/>
          </a:p>
        </p:txBody>
      </p:sp>
      <p:sp>
        <p:nvSpPr>
          <p:cNvPr id="5" name="Slide Number Placeholder 2">
            <a:extLst>
              <a:ext uri="{FF2B5EF4-FFF2-40B4-BE49-F238E27FC236}">
                <a16:creationId xmlns:a16="http://schemas.microsoft.com/office/drawing/2014/main" id="{7F7ACA13-028D-024B-A2BA-C13DF853460C}"/>
              </a:ext>
            </a:extLst>
          </p:cNvPr>
          <p:cNvSpPr>
            <a:spLocks noGrp="1"/>
          </p:cNvSpPr>
          <p:nvPr>
            <p:ph type="sldNum" sz="quarter" idx="11"/>
          </p:nvPr>
        </p:nvSpPr>
        <p:spPr>
          <a:xfrm>
            <a:off x="8684825" y="6373295"/>
            <a:ext cx="2743595" cy="364485"/>
          </a:xfrm>
        </p:spPr>
        <p:txBody>
          <a:bodyPr/>
          <a:lstStyle/>
          <a:p>
            <a:fld id="{142585A0-1DAD-402A-907C-D75230567DEC}" type="slidenum">
              <a:rPr lang="en-GB" smtClean="0"/>
              <a:pPr/>
              <a:t>‹#›</a:t>
            </a:fld>
            <a:endParaRPr lang="en-GB" dirty="0"/>
          </a:p>
        </p:txBody>
      </p:sp>
      <p:sp>
        <p:nvSpPr>
          <p:cNvPr id="6" name="TextBox 5">
            <a:extLst>
              <a:ext uri="{FF2B5EF4-FFF2-40B4-BE49-F238E27FC236}">
                <a16:creationId xmlns:a16="http://schemas.microsoft.com/office/drawing/2014/main" id="{40617FFE-9D69-1C44-B1C1-C413841EFF63}"/>
              </a:ext>
            </a:extLst>
          </p:cNvPr>
          <p:cNvSpPr txBox="1"/>
          <p:nvPr userDrawn="1"/>
        </p:nvSpPr>
        <p:spPr>
          <a:xfrm>
            <a:off x="12371673" y="0"/>
            <a:ext cx="1635600" cy="2769373"/>
          </a:xfrm>
          <a:prstGeom prst="rect">
            <a:avLst/>
          </a:prstGeom>
          <a:noFill/>
        </p:spPr>
        <p:txBody>
          <a:bodyPr wrap="square" rtlCol="0">
            <a:noAutofit/>
          </a:bodyPr>
          <a:lstStyle/>
          <a:p>
            <a:pPr marL="0" indent="0">
              <a:lnSpc>
                <a:spcPct val="100000"/>
              </a:lnSpc>
              <a:spcAft>
                <a:spcPts val="0"/>
              </a:spcAft>
              <a:buFontTx/>
              <a:buNone/>
            </a:pPr>
            <a:r>
              <a:rPr lang="en-GB" sz="996" dirty="0">
                <a:solidFill>
                  <a:srgbClr val="FF0000"/>
                </a:solidFill>
              </a:rPr>
              <a:t>When creating tables please ensure all text is changed from Lilac to be Purple or White.</a:t>
            </a:r>
          </a:p>
        </p:txBody>
      </p:sp>
    </p:spTree>
    <p:extLst>
      <p:ext uri="{BB962C8B-B14F-4D97-AF65-F5344CB8AC3E}">
        <p14:creationId xmlns:p14="http://schemas.microsoft.com/office/powerpoint/2010/main" val="25840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nd Text 2">
    <p:spTree>
      <p:nvGrpSpPr>
        <p:cNvPr id="1" name=""/>
        <p:cNvGrpSpPr/>
        <p:nvPr/>
      </p:nvGrpSpPr>
      <p:grpSpPr>
        <a:xfrm>
          <a:off x="0" y="0"/>
          <a:ext cx="0" cy="0"/>
          <a:chOff x="0" y="0"/>
          <a:chExt cx="0" cy="0"/>
        </a:xfrm>
      </p:grpSpPr>
      <p:sp>
        <p:nvSpPr>
          <p:cNvPr id="5" name="Picture Placeholder 3"/>
          <p:cNvSpPr>
            <a:spLocks noGrp="1"/>
          </p:cNvSpPr>
          <p:nvPr>
            <p:ph type="pic" sz="quarter" idx="12"/>
          </p:nvPr>
        </p:nvSpPr>
        <p:spPr>
          <a:xfrm>
            <a:off x="0" y="0"/>
            <a:ext cx="8068482" cy="6858000"/>
          </a:xfrm>
        </p:spPr>
        <p:txBody>
          <a:bodyPr/>
          <a:lstStyle/>
          <a:p>
            <a:r>
              <a:rPr lang="en-US"/>
              <a:t>Click icon to add picture</a:t>
            </a:r>
          </a:p>
        </p:txBody>
      </p:sp>
      <p:sp>
        <p:nvSpPr>
          <p:cNvPr id="7" name="Text Placeholder 7"/>
          <p:cNvSpPr>
            <a:spLocks noGrp="1"/>
          </p:cNvSpPr>
          <p:nvPr>
            <p:ph type="body" sz="quarter" idx="11"/>
          </p:nvPr>
        </p:nvSpPr>
        <p:spPr>
          <a:xfrm>
            <a:off x="8284028" y="1726606"/>
            <a:ext cx="3406693" cy="3998266"/>
          </a:xfrm>
        </p:spPr>
        <p:txBody>
          <a:bodyPr/>
          <a:lstStyle/>
          <a:p>
            <a:pPr lvl="0"/>
            <a:r>
              <a:rPr lang="en-US"/>
              <a:t>Edit Master text styles</a:t>
            </a:r>
          </a:p>
          <a:p>
            <a:pPr lvl="1"/>
            <a:r>
              <a:rPr lang="en-US"/>
              <a:t>Second level</a:t>
            </a:r>
          </a:p>
        </p:txBody>
      </p:sp>
      <p:sp>
        <p:nvSpPr>
          <p:cNvPr id="9" name="Title 1"/>
          <p:cNvSpPr>
            <a:spLocks noGrp="1"/>
          </p:cNvSpPr>
          <p:nvPr>
            <p:ph type="title"/>
          </p:nvPr>
        </p:nvSpPr>
        <p:spPr>
          <a:xfrm>
            <a:off x="8284028" y="502024"/>
            <a:ext cx="3406693" cy="645460"/>
          </a:xfrm>
        </p:spPr>
        <p:txBody>
          <a:bodyPr/>
          <a:lstStyle/>
          <a:p>
            <a:r>
              <a:rPr lang="en-US"/>
              <a:t>Click to edit Master title style</a:t>
            </a:r>
            <a:endParaRPr lang="en-GB" dirty="0"/>
          </a:p>
        </p:txBody>
      </p:sp>
    </p:spTree>
    <p:extLst>
      <p:ext uri="{BB962C8B-B14F-4D97-AF65-F5344CB8AC3E}">
        <p14:creationId xmlns:p14="http://schemas.microsoft.com/office/powerpoint/2010/main" val="1508901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mage and Text 4">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DE53B9E-B0C1-4DFF-8EA8-E77B332A60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8531" y="6204472"/>
            <a:ext cx="574698" cy="653528"/>
          </a:xfrm>
          <a:prstGeom prst="rect">
            <a:avLst/>
          </a:prstGeom>
        </p:spPr>
      </p:pic>
      <p:sp>
        <p:nvSpPr>
          <p:cNvPr id="8" name="Picture Placeholder 3"/>
          <p:cNvSpPr>
            <a:spLocks noGrp="1"/>
          </p:cNvSpPr>
          <p:nvPr>
            <p:ph type="pic" sz="quarter" idx="13"/>
          </p:nvPr>
        </p:nvSpPr>
        <p:spPr>
          <a:xfrm>
            <a:off x="0" y="0"/>
            <a:ext cx="4123518" cy="6858000"/>
          </a:xfrm>
        </p:spPr>
        <p:txBody>
          <a:bodyPr/>
          <a:lstStyle/>
          <a:p>
            <a:r>
              <a:rPr lang="en-US"/>
              <a:t>Click icon to add picture</a:t>
            </a:r>
          </a:p>
        </p:txBody>
      </p:sp>
      <p:sp>
        <p:nvSpPr>
          <p:cNvPr id="11" name="Text Placeholder 7"/>
          <p:cNvSpPr>
            <a:spLocks noGrp="1"/>
          </p:cNvSpPr>
          <p:nvPr>
            <p:ph type="body" sz="quarter" idx="14"/>
          </p:nvPr>
        </p:nvSpPr>
        <p:spPr>
          <a:xfrm>
            <a:off x="4608000" y="1726606"/>
            <a:ext cx="7082720" cy="3998266"/>
          </a:xfrm>
        </p:spPr>
        <p:txBody>
          <a:bodyPr/>
          <a:lstStyle/>
          <a:p>
            <a:pPr lvl="0"/>
            <a:r>
              <a:rPr lang="en-US"/>
              <a:t>Edit Master text styles</a:t>
            </a:r>
          </a:p>
          <a:p>
            <a:pPr lvl="1"/>
            <a:r>
              <a:rPr lang="en-US"/>
              <a:t>Second level</a:t>
            </a:r>
          </a:p>
        </p:txBody>
      </p:sp>
      <p:sp>
        <p:nvSpPr>
          <p:cNvPr id="6" name="Title 1">
            <a:extLst>
              <a:ext uri="{FF2B5EF4-FFF2-40B4-BE49-F238E27FC236}">
                <a16:creationId xmlns:a16="http://schemas.microsoft.com/office/drawing/2014/main" id="{71F03707-F531-4F4D-B32B-182BE68687F7}"/>
              </a:ext>
            </a:extLst>
          </p:cNvPr>
          <p:cNvSpPr>
            <a:spLocks noGrp="1"/>
          </p:cNvSpPr>
          <p:nvPr>
            <p:ph type="title"/>
          </p:nvPr>
        </p:nvSpPr>
        <p:spPr>
          <a:xfrm>
            <a:off x="4608000" y="502024"/>
            <a:ext cx="7082720" cy="645460"/>
          </a:xfrm>
        </p:spPr>
        <p:txBody>
          <a:bodyPr/>
          <a:lstStyle/>
          <a:p>
            <a:r>
              <a:rPr lang="en-US"/>
              <a:t>Click to edit Master title style</a:t>
            </a:r>
            <a:endParaRPr lang="en-GB" dirty="0"/>
          </a:p>
        </p:txBody>
      </p:sp>
    </p:spTree>
    <p:extLst>
      <p:ext uri="{BB962C8B-B14F-4D97-AF65-F5344CB8AC3E}">
        <p14:creationId xmlns:p14="http://schemas.microsoft.com/office/powerpoint/2010/main" val="1710549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mage and Text 1">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01279" y="1726606"/>
            <a:ext cx="3406693" cy="3998266"/>
          </a:xfrm>
        </p:spPr>
        <p:txBody>
          <a:bodyPr/>
          <a:lstStyle/>
          <a:p>
            <a:pPr lvl="0"/>
            <a:r>
              <a:rPr lang="en-US"/>
              <a:t>Edit Master text styles</a:t>
            </a:r>
          </a:p>
          <a:p>
            <a:pPr lvl="1"/>
            <a:r>
              <a:rPr lang="en-US"/>
              <a:t>Second level</a:t>
            </a:r>
          </a:p>
        </p:txBody>
      </p:sp>
      <p:pic>
        <p:nvPicPr>
          <p:cNvPr id="5" name="Picture 4">
            <a:extLst>
              <a:ext uri="{FF2B5EF4-FFF2-40B4-BE49-F238E27FC236}">
                <a16:creationId xmlns:a16="http://schemas.microsoft.com/office/drawing/2014/main" id="{DF09C3F5-A676-49A5-A70A-C542A02B53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456" y="6204472"/>
            <a:ext cx="574698" cy="653528"/>
          </a:xfrm>
          <a:prstGeom prst="rect">
            <a:avLst/>
          </a:prstGeom>
        </p:spPr>
      </p:pic>
      <p:sp>
        <p:nvSpPr>
          <p:cNvPr id="4" name="Picture Placeholder 3"/>
          <p:cNvSpPr>
            <a:spLocks noGrp="1"/>
          </p:cNvSpPr>
          <p:nvPr>
            <p:ph type="pic" sz="quarter" idx="12"/>
          </p:nvPr>
        </p:nvSpPr>
        <p:spPr>
          <a:xfrm>
            <a:off x="4123518" y="0"/>
            <a:ext cx="8068482" cy="6858000"/>
          </a:xfrm>
        </p:spPr>
        <p:txBody>
          <a:bodyPr/>
          <a:lstStyle/>
          <a:p>
            <a:r>
              <a:rPr lang="en-US"/>
              <a:t>Click icon to add picture</a:t>
            </a:r>
          </a:p>
        </p:txBody>
      </p:sp>
      <p:sp>
        <p:nvSpPr>
          <p:cNvPr id="9" name="Title 1"/>
          <p:cNvSpPr>
            <a:spLocks noGrp="1"/>
          </p:cNvSpPr>
          <p:nvPr>
            <p:ph type="title"/>
          </p:nvPr>
        </p:nvSpPr>
        <p:spPr>
          <a:xfrm>
            <a:off x="501279" y="502024"/>
            <a:ext cx="3406693" cy="645460"/>
          </a:xfrm>
        </p:spPr>
        <p:txBody>
          <a:bodyPr/>
          <a:lstStyle/>
          <a:p>
            <a:r>
              <a:rPr lang="en-US"/>
              <a:t>Click to edit Master title style</a:t>
            </a:r>
            <a:endParaRPr lang="en-GB" dirty="0"/>
          </a:p>
        </p:txBody>
      </p:sp>
    </p:spTree>
    <p:extLst>
      <p:ext uri="{BB962C8B-B14F-4D97-AF65-F5344CB8AC3E}">
        <p14:creationId xmlns:p14="http://schemas.microsoft.com/office/powerpoint/2010/main" val="1845508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mage and Tex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C96736-E105-4326-9C9F-39212FF7FD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456" y="6204472"/>
            <a:ext cx="574698" cy="653528"/>
          </a:xfrm>
          <a:prstGeom prst="rect">
            <a:avLst/>
          </a:prstGeom>
        </p:spPr>
      </p:pic>
      <p:sp>
        <p:nvSpPr>
          <p:cNvPr id="8" name="Picture Placeholder 3"/>
          <p:cNvSpPr>
            <a:spLocks noGrp="1"/>
          </p:cNvSpPr>
          <p:nvPr>
            <p:ph type="pic" sz="quarter" idx="13"/>
          </p:nvPr>
        </p:nvSpPr>
        <p:spPr>
          <a:xfrm>
            <a:off x="8068482" y="0"/>
            <a:ext cx="4123518" cy="6858000"/>
          </a:xfrm>
        </p:spPr>
        <p:txBody>
          <a:bodyPr/>
          <a:lstStyle/>
          <a:p>
            <a:r>
              <a:rPr lang="en-US"/>
              <a:t>Click icon to add picture</a:t>
            </a:r>
          </a:p>
        </p:txBody>
      </p:sp>
      <p:sp>
        <p:nvSpPr>
          <p:cNvPr id="6" name="Text Placeholder 7"/>
          <p:cNvSpPr>
            <a:spLocks noGrp="1"/>
          </p:cNvSpPr>
          <p:nvPr>
            <p:ph type="body" sz="quarter" idx="11"/>
          </p:nvPr>
        </p:nvSpPr>
        <p:spPr>
          <a:xfrm>
            <a:off x="501278" y="1726606"/>
            <a:ext cx="7226647" cy="3998266"/>
          </a:xfrm>
        </p:spPr>
        <p:txBody>
          <a:bodyPr/>
          <a:lstStyle/>
          <a:p>
            <a:pPr lvl="0"/>
            <a:r>
              <a:rPr lang="en-US"/>
              <a:t>Edit Master text styles</a:t>
            </a:r>
          </a:p>
          <a:p>
            <a:pPr lvl="1"/>
            <a:r>
              <a:rPr lang="en-US"/>
              <a:t>Second level</a:t>
            </a:r>
          </a:p>
        </p:txBody>
      </p:sp>
      <p:sp>
        <p:nvSpPr>
          <p:cNvPr id="7" name="Title 1"/>
          <p:cNvSpPr>
            <a:spLocks noGrp="1"/>
          </p:cNvSpPr>
          <p:nvPr>
            <p:ph type="title"/>
          </p:nvPr>
        </p:nvSpPr>
        <p:spPr>
          <a:xfrm>
            <a:off x="501278" y="502024"/>
            <a:ext cx="7226647" cy="645460"/>
          </a:xfrm>
        </p:spPr>
        <p:txBody>
          <a:bodyPr/>
          <a:lstStyle/>
          <a:p>
            <a:r>
              <a:rPr lang="en-US"/>
              <a:t>Click to edit Master title style</a:t>
            </a:r>
            <a:endParaRPr lang="en-GB" dirty="0"/>
          </a:p>
        </p:txBody>
      </p:sp>
    </p:spTree>
    <p:extLst>
      <p:ext uri="{BB962C8B-B14F-4D97-AF65-F5344CB8AC3E}">
        <p14:creationId xmlns:p14="http://schemas.microsoft.com/office/powerpoint/2010/main" val="724794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and Text Purpl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Slide Number Placeholder 2">
            <a:extLst>
              <a:ext uri="{FF2B5EF4-FFF2-40B4-BE49-F238E27FC236}">
                <a16:creationId xmlns:a16="http://schemas.microsoft.com/office/drawing/2014/main" id="{DF70B596-2783-4C5E-8D64-2FF29F202147}"/>
              </a:ext>
            </a:extLst>
          </p:cNvPr>
          <p:cNvSpPr>
            <a:spLocks noGrp="1"/>
          </p:cNvSpPr>
          <p:nvPr>
            <p:ph type="sldNum" sz="quarter" idx="10"/>
          </p:nvPr>
        </p:nvSpPr>
        <p:spPr/>
        <p:txBody>
          <a:bodyPr/>
          <a:lstStyle>
            <a:lvl1pPr>
              <a:defRPr>
                <a:solidFill>
                  <a:schemeClr val="bg1"/>
                </a:solidFill>
              </a:defRPr>
            </a:lvl1pPr>
          </a:lstStyle>
          <a:p>
            <a:fld id="{142585A0-1DAD-402A-907C-D75230567DEC}" type="slidenum">
              <a:rPr lang="en-GB" smtClean="0"/>
              <a:pPr/>
              <a:t>‹#›</a:t>
            </a:fld>
            <a:endParaRPr lang="en-GB" dirty="0"/>
          </a:p>
        </p:txBody>
      </p:sp>
      <p:pic>
        <p:nvPicPr>
          <p:cNvPr id="4" name="Picture 3">
            <a:extLst>
              <a:ext uri="{FF2B5EF4-FFF2-40B4-BE49-F238E27FC236}">
                <a16:creationId xmlns:a16="http://schemas.microsoft.com/office/drawing/2014/main" id="{C508447E-2441-40AE-941B-831CB65570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69787" y="6203575"/>
            <a:ext cx="583442" cy="654425"/>
          </a:xfrm>
          <a:prstGeom prst="rect">
            <a:avLst/>
          </a:prstGeom>
        </p:spPr>
      </p:pic>
      <p:sp>
        <p:nvSpPr>
          <p:cNvPr id="7" name="Content Placeholder 3"/>
          <p:cNvSpPr>
            <a:spLocks noGrp="1"/>
          </p:cNvSpPr>
          <p:nvPr>
            <p:ph sz="quarter" idx="11"/>
          </p:nvPr>
        </p:nvSpPr>
        <p:spPr>
          <a:xfrm>
            <a:off x="502070" y="1438962"/>
            <a:ext cx="11188650" cy="453668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044769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 Colour">
    <p:bg>
      <p:bgPr>
        <a:solidFill>
          <a:schemeClr val="accent1"/>
        </a:solidFill>
        <a:effectLst/>
      </p:bgPr>
    </p:bg>
    <p:spTree>
      <p:nvGrpSpPr>
        <p:cNvPr id="1" name=""/>
        <p:cNvGrpSpPr/>
        <p:nvPr/>
      </p:nvGrpSpPr>
      <p:grpSpPr>
        <a:xfrm>
          <a:off x="0" y="0"/>
          <a:ext cx="0" cy="0"/>
          <a:chOff x="0" y="0"/>
          <a:chExt cx="0" cy="0"/>
        </a:xfrm>
      </p:grpSpPr>
      <p:sp>
        <p:nvSpPr>
          <p:cNvPr id="10" name="TextBox 9"/>
          <p:cNvSpPr txBox="1"/>
          <p:nvPr userDrawn="1"/>
        </p:nvSpPr>
        <p:spPr>
          <a:xfrm>
            <a:off x="12371673" y="0"/>
            <a:ext cx="1494733" cy="1398753"/>
          </a:xfrm>
          <a:prstGeom prst="rect">
            <a:avLst/>
          </a:prstGeom>
          <a:noFill/>
        </p:spPr>
        <p:txBody>
          <a:bodyPr wrap="square" rtlCol="0">
            <a:noAutofit/>
          </a:bodyPr>
          <a:lstStyle/>
          <a:p>
            <a:pPr marL="0" indent="0">
              <a:lnSpc>
                <a:spcPct val="100000"/>
              </a:lnSpc>
              <a:spcAft>
                <a:spcPts val="0"/>
              </a:spcAft>
              <a:buFontTx/>
              <a:buNone/>
            </a:pPr>
            <a:r>
              <a:rPr lang="en-GB" sz="996" dirty="0">
                <a:solidFill>
                  <a:srgbClr val="FF0000"/>
                </a:solidFill>
              </a:rPr>
              <a:t>The background</a:t>
            </a:r>
            <a:r>
              <a:rPr lang="en-GB" sz="996" baseline="0" dirty="0">
                <a:solidFill>
                  <a:srgbClr val="FF0000"/>
                </a:solidFill>
              </a:rPr>
              <a:t> colour of this page can be altered to any of our core colours. </a:t>
            </a:r>
          </a:p>
          <a:p>
            <a:pPr marL="0" indent="0">
              <a:lnSpc>
                <a:spcPct val="100000"/>
              </a:lnSpc>
              <a:spcAft>
                <a:spcPts val="0"/>
              </a:spcAft>
              <a:buFontTx/>
              <a:buNone/>
            </a:pPr>
            <a:endParaRPr lang="en-GB" sz="996" baseline="0" dirty="0">
              <a:solidFill>
                <a:srgbClr val="FF0000"/>
              </a:solidFill>
            </a:endParaRPr>
          </a:p>
          <a:p>
            <a:pPr marL="0" indent="0">
              <a:lnSpc>
                <a:spcPct val="100000"/>
              </a:lnSpc>
              <a:spcAft>
                <a:spcPts val="0"/>
              </a:spcAft>
              <a:buFontTx/>
              <a:buNone/>
            </a:pPr>
            <a:r>
              <a:rPr lang="en-GB" sz="996" dirty="0">
                <a:solidFill>
                  <a:srgbClr val="FF0000"/>
                </a:solidFill>
              </a:rPr>
              <a:t>Right</a:t>
            </a:r>
            <a:r>
              <a:rPr lang="en-GB" sz="996" baseline="0" dirty="0">
                <a:solidFill>
                  <a:srgbClr val="FF0000"/>
                </a:solidFill>
              </a:rPr>
              <a:t> click the background and select Format Background.</a:t>
            </a:r>
          </a:p>
          <a:p>
            <a:pPr marL="0" indent="0">
              <a:lnSpc>
                <a:spcPct val="100000"/>
              </a:lnSpc>
              <a:spcAft>
                <a:spcPts val="0"/>
              </a:spcAft>
              <a:buFontTx/>
              <a:buNone/>
            </a:pPr>
            <a:r>
              <a:rPr lang="en-GB" sz="996" dirty="0">
                <a:solidFill>
                  <a:srgbClr val="FF0000"/>
                </a:solidFill>
              </a:rPr>
              <a:t>Select Solid</a:t>
            </a:r>
            <a:r>
              <a:rPr lang="en-GB" sz="996" baseline="0" dirty="0">
                <a:solidFill>
                  <a:srgbClr val="FF0000"/>
                </a:solidFill>
              </a:rPr>
              <a:t> Fill</a:t>
            </a:r>
          </a:p>
          <a:p>
            <a:pPr marL="0" indent="0">
              <a:lnSpc>
                <a:spcPct val="100000"/>
              </a:lnSpc>
              <a:spcAft>
                <a:spcPts val="0"/>
              </a:spcAft>
              <a:buFontTx/>
              <a:buNone/>
            </a:pPr>
            <a:r>
              <a:rPr lang="en-GB" sz="996" baseline="0" dirty="0">
                <a:solidFill>
                  <a:srgbClr val="FF0000"/>
                </a:solidFill>
              </a:rPr>
              <a:t>Click on the colour in the palette that you wish to use.</a:t>
            </a:r>
          </a:p>
          <a:p>
            <a:pPr marL="0" indent="0">
              <a:lnSpc>
                <a:spcPct val="100000"/>
              </a:lnSpc>
              <a:spcAft>
                <a:spcPts val="0"/>
              </a:spcAft>
              <a:buFontTx/>
              <a:buNone/>
            </a:pPr>
            <a:endParaRPr lang="en-GB" sz="996" dirty="0">
              <a:solidFill>
                <a:srgbClr val="FF0000"/>
              </a:solidFill>
            </a:endParaRPr>
          </a:p>
        </p:txBody>
      </p:sp>
      <p:pic>
        <p:nvPicPr>
          <p:cNvPr id="4" name="Picture 3">
            <a:extLst>
              <a:ext uri="{FF2B5EF4-FFF2-40B4-BE49-F238E27FC236}">
                <a16:creationId xmlns:a16="http://schemas.microsoft.com/office/drawing/2014/main" id="{10AC7B66-7BF4-AC4D-AF79-6E219AEEEE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8"/>
            <a:ext cx="12192000" cy="6857802"/>
          </a:xfrm>
          <a:prstGeom prst="rect">
            <a:avLst/>
          </a:prstGeom>
          <a:solidFill>
            <a:schemeClr val="tx2"/>
          </a:solidFill>
        </p:spPr>
      </p:pic>
      <p:sp>
        <p:nvSpPr>
          <p:cNvPr id="15" name="TextBox 14"/>
          <p:cNvSpPr txBox="1"/>
          <p:nvPr userDrawn="1"/>
        </p:nvSpPr>
        <p:spPr>
          <a:xfrm>
            <a:off x="303614" y="6461786"/>
            <a:ext cx="1138553" cy="322268"/>
          </a:xfrm>
          <a:prstGeom prst="rect">
            <a:avLst/>
          </a:prstGeom>
          <a:noFill/>
        </p:spPr>
        <p:txBody>
          <a:bodyPr wrap="square" rtlCol="0">
            <a:spAutoFit/>
          </a:bodyPr>
          <a:lstStyle/>
          <a:p>
            <a:pPr marL="0" marR="0" lvl="0" indent="0" algn="l" defTabSz="914294" rtl="0" eaLnBrk="1" fontAlgn="auto" latinLnBrk="0" hangingPunct="1">
              <a:lnSpc>
                <a:spcPct val="100000"/>
              </a:lnSpc>
              <a:spcBef>
                <a:spcPts val="0"/>
              </a:spcBef>
              <a:spcAft>
                <a:spcPts val="1270"/>
              </a:spcAft>
              <a:buClrTx/>
              <a:buSzTx/>
              <a:buFontTx/>
              <a:buNone/>
              <a:tabLst/>
              <a:defRPr/>
            </a:pPr>
            <a:r>
              <a:rPr kumimoji="0" lang="de-DE" sz="747" b="0" i="0" u="none" strike="noStrike" kern="1200" cap="none" spc="0" normalizeH="0" baseline="0" noProof="0" dirty="0">
                <a:ln>
                  <a:noFill/>
                </a:ln>
                <a:solidFill>
                  <a:schemeClr val="tx1"/>
                </a:solidFill>
                <a:effectLst/>
                <a:uLnTx/>
                <a:uFillTx/>
                <a:latin typeface="+mn-lt"/>
                <a:ea typeface="+mn-ea"/>
                <a:cs typeface="+mn-cs"/>
              </a:rPr>
              <a:t>© Premier League 2019</a:t>
            </a:r>
            <a:endParaRPr lang="en-US" sz="747" dirty="0">
              <a:solidFill>
                <a:schemeClr val="tx1"/>
              </a:solidFill>
            </a:endParaRPr>
          </a:p>
        </p:txBody>
      </p:sp>
      <p:sp>
        <p:nvSpPr>
          <p:cNvPr id="11" name="Text Placeholder 5"/>
          <p:cNvSpPr>
            <a:spLocks noGrp="1"/>
          </p:cNvSpPr>
          <p:nvPr>
            <p:ph type="body" sz="quarter" idx="12" hasCustomPrompt="1"/>
          </p:nvPr>
        </p:nvSpPr>
        <p:spPr>
          <a:xfrm>
            <a:off x="3298894" y="3256683"/>
            <a:ext cx="5593962" cy="860613"/>
          </a:xfrm>
        </p:spPr>
        <p:txBody>
          <a:bodyPr anchor="t" anchorCtr="0"/>
          <a:lstStyle>
            <a:lvl1pPr marL="0" indent="0" algn="ctr">
              <a:lnSpc>
                <a:spcPct val="100000"/>
              </a:lnSpc>
              <a:spcAft>
                <a:spcPts val="0"/>
              </a:spcAft>
              <a:buFontTx/>
              <a:buNone/>
              <a:defRPr sz="1494" baseline="0">
                <a:solidFill>
                  <a:schemeClr val="tx1"/>
                </a:solidFill>
              </a:defRPr>
            </a:lvl1pPr>
            <a:lvl2pPr>
              <a:defRPr sz="1494">
                <a:solidFill>
                  <a:schemeClr val="bg1"/>
                </a:solidFill>
              </a:defRPr>
            </a:lvl2pPr>
            <a:lvl3pPr>
              <a:defRPr sz="1494">
                <a:solidFill>
                  <a:schemeClr val="bg1"/>
                </a:solidFill>
              </a:defRPr>
            </a:lvl3pPr>
            <a:lvl4pPr>
              <a:defRPr sz="1494">
                <a:solidFill>
                  <a:schemeClr val="bg1"/>
                </a:solidFill>
              </a:defRPr>
            </a:lvl4pPr>
            <a:lvl5pPr>
              <a:defRPr sz="1494">
                <a:solidFill>
                  <a:schemeClr val="bg1"/>
                </a:solidFill>
              </a:defRPr>
            </a:lvl5pPr>
          </a:lstStyle>
          <a:p>
            <a:pPr lvl="0"/>
            <a:r>
              <a:rPr lang="en-US" dirty="0"/>
              <a:t>Add contact details, if required</a:t>
            </a:r>
          </a:p>
        </p:txBody>
      </p:sp>
      <p:pic>
        <p:nvPicPr>
          <p:cNvPr id="14" name="Picture 13"/>
          <p:cNvPicPr>
            <a:picLocks noChangeAspect="1"/>
          </p:cNvPicPr>
          <p:nvPr userDrawn="1"/>
        </p:nvPicPr>
        <p:blipFill>
          <a:blip r:embed="rId3"/>
          <a:stretch>
            <a:fillRect/>
          </a:stretch>
        </p:blipFill>
        <p:spPr>
          <a:xfrm>
            <a:off x="5807422" y="5689013"/>
            <a:ext cx="576906" cy="717178"/>
          </a:xfrm>
          <a:prstGeom prst="rect">
            <a:avLst/>
          </a:prstGeom>
        </p:spPr>
      </p:pic>
      <p:sp>
        <p:nvSpPr>
          <p:cNvPr id="17" name="TextBox 16"/>
          <p:cNvSpPr txBox="1"/>
          <p:nvPr userDrawn="1"/>
        </p:nvSpPr>
        <p:spPr>
          <a:xfrm>
            <a:off x="501280" y="1401911"/>
            <a:ext cx="11189441" cy="2203450"/>
          </a:xfrm>
          <a:prstGeom prst="rect">
            <a:avLst/>
          </a:prstGeom>
          <a:noFill/>
        </p:spPr>
        <p:txBody>
          <a:bodyPr wrap="square" rtlCol="0" anchor="ctr" anchorCtr="0">
            <a:noAutofit/>
          </a:bodyPr>
          <a:lstStyle/>
          <a:p>
            <a:pPr algn="ctr"/>
            <a:r>
              <a:rPr lang="en-US" sz="5976" b="1" dirty="0">
                <a:solidFill>
                  <a:schemeClr val="tx1"/>
                </a:solidFill>
              </a:rPr>
              <a:t>Thank</a:t>
            </a:r>
            <a:r>
              <a:rPr lang="en-US" sz="5976" b="1" baseline="0" dirty="0">
                <a:solidFill>
                  <a:schemeClr val="tx1"/>
                </a:solidFill>
              </a:rPr>
              <a:t> you</a:t>
            </a:r>
            <a:endParaRPr lang="en-US" sz="5976" b="1" dirty="0">
              <a:solidFill>
                <a:schemeClr val="tx1"/>
              </a:solidFill>
            </a:endParaRPr>
          </a:p>
        </p:txBody>
      </p:sp>
    </p:spTree>
    <p:extLst>
      <p:ext uri="{BB962C8B-B14F-4D97-AF65-F5344CB8AC3E}">
        <p14:creationId xmlns:p14="http://schemas.microsoft.com/office/powerpoint/2010/main" val="534506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Core)">
    <p:bg>
      <p:bgPr>
        <a:solidFill>
          <a:schemeClr val="tx2"/>
        </a:solidFill>
        <a:effectLst/>
      </p:bgPr>
    </p:bg>
    <p:spTree>
      <p:nvGrpSpPr>
        <p:cNvPr id="1" name=""/>
        <p:cNvGrpSpPr/>
        <p:nvPr/>
      </p:nvGrpSpPr>
      <p:grpSpPr>
        <a:xfrm>
          <a:off x="0" y="0"/>
          <a:ext cx="0" cy="0"/>
          <a:chOff x="0" y="0"/>
          <a:chExt cx="0" cy="0"/>
        </a:xfrm>
      </p:grpSpPr>
      <p:sp>
        <p:nvSpPr>
          <p:cNvPr id="6" name="TextBox 5"/>
          <p:cNvSpPr txBox="1"/>
          <p:nvPr userDrawn="1"/>
        </p:nvSpPr>
        <p:spPr>
          <a:xfrm>
            <a:off x="12371673" y="0"/>
            <a:ext cx="1494733" cy="1398753"/>
          </a:xfrm>
          <a:prstGeom prst="rect">
            <a:avLst/>
          </a:prstGeom>
          <a:noFill/>
        </p:spPr>
        <p:txBody>
          <a:bodyPr wrap="square" rtlCol="0">
            <a:noAutofit/>
          </a:bodyPr>
          <a:lstStyle/>
          <a:p>
            <a:pPr marL="0" indent="0">
              <a:lnSpc>
                <a:spcPct val="100000"/>
              </a:lnSpc>
              <a:spcAft>
                <a:spcPts val="0"/>
              </a:spcAft>
              <a:buFontTx/>
              <a:buNone/>
            </a:pPr>
            <a:r>
              <a:rPr lang="en-GB" sz="996" dirty="0">
                <a:solidFill>
                  <a:srgbClr val="FF0000"/>
                </a:solidFill>
              </a:rPr>
              <a:t>The background</a:t>
            </a:r>
            <a:r>
              <a:rPr lang="en-GB" sz="996" baseline="0" dirty="0">
                <a:solidFill>
                  <a:srgbClr val="FF0000"/>
                </a:solidFill>
              </a:rPr>
              <a:t> colour of this page can be altered to any of our core colours. </a:t>
            </a:r>
          </a:p>
          <a:p>
            <a:pPr marL="0" indent="0">
              <a:lnSpc>
                <a:spcPct val="100000"/>
              </a:lnSpc>
              <a:spcAft>
                <a:spcPts val="0"/>
              </a:spcAft>
              <a:buFontTx/>
              <a:buNone/>
            </a:pPr>
            <a:endParaRPr lang="en-GB" sz="996" baseline="0" dirty="0">
              <a:solidFill>
                <a:srgbClr val="FF0000"/>
              </a:solidFill>
            </a:endParaRPr>
          </a:p>
          <a:p>
            <a:pPr marL="0" indent="0">
              <a:lnSpc>
                <a:spcPct val="100000"/>
              </a:lnSpc>
              <a:spcAft>
                <a:spcPts val="0"/>
              </a:spcAft>
              <a:buFontTx/>
              <a:buNone/>
            </a:pPr>
            <a:r>
              <a:rPr lang="en-GB" sz="996" dirty="0">
                <a:solidFill>
                  <a:srgbClr val="FF0000"/>
                </a:solidFill>
              </a:rPr>
              <a:t>Right</a:t>
            </a:r>
            <a:r>
              <a:rPr lang="en-GB" sz="996" baseline="0" dirty="0">
                <a:solidFill>
                  <a:srgbClr val="FF0000"/>
                </a:solidFill>
              </a:rPr>
              <a:t> click the background and select Format Background.</a:t>
            </a:r>
          </a:p>
          <a:p>
            <a:pPr marL="0" indent="0">
              <a:lnSpc>
                <a:spcPct val="100000"/>
              </a:lnSpc>
              <a:spcAft>
                <a:spcPts val="0"/>
              </a:spcAft>
              <a:buFontTx/>
              <a:buNone/>
            </a:pPr>
            <a:r>
              <a:rPr lang="en-GB" sz="996" dirty="0">
                <a:solidFill>
                  <a:srgbClr val="FF0000"/>
                </a:solidFill>
              </a:rPr>
              <a:t>Select Solid</a:t>
            </a:r>
            <a:r>
              <a:rPr lang="en-GB" sz="996" baseline="0" dirty="0">
                <a:solidFill>
                  <a:srgbClr val="FF0000"/>
                </a:solidFill>
              </a:rPr>
              <a:t> Fill</a:t>
            </a:r>
          </a:p>
          <a:p>
            <a:pPr marL="0" indent="0">
              <a:lnSpc>
                <a:spcPct val="100000"/>
              </a:lnSpc>
              <a:spcAft>
                <a:spcPts val="0"/>
              </a:spcAft>
              <a:buFontTx/>
              <a:buNone/>
            </a:pPr>
            <a:r>
              <a:rPr lang="en-GB" sz="996" baseline="0" dirty="0">
                <a:solidFill>
                  <a:srgbClr val="FF0000"/>
                </a:solidFill>
              </a:rPr>
              <a:t>Click on the colour in the palette that you wish to use.</a:t>
            </a:r>
          </a:p>
          <a:p>
            <a:pPr marL="0" indent="0">
              <a:lnSpc>
                <a:spcPct val="100000"/>
              </a:lnSpc>
              <a:spcAft>
                <a:spcPts val="0"/>
              </a:spcAft>
              <a:buFontTx/>
              <a:buNone/>
            </a:pPr>
            <a:endParaRPr lang="en-GB" sz="996" dirty="0">
              <a:solidFill>
                <a:srgbClr val="FF0000"/>
              </a:solidFill>
            </a:endParaRPr>
          </a:p>
        </p:txBody>
      </p:sp>
      <p:pic>
        <p:nvPicPr>
          <p:cNvPr id="8" name="Picture 7">
            <a:extLst>
              <a:ext uri="{FF2B5EF4-FFF2-40B4-BE49-F238E27FC236}">
                <a16:creationId xmlns:a16="http://schemas.microsoft.com/office/drawing/2014/main" id="{DFA4E7D7-B64C-9F42-A5D1-37B3CC4D69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8"/>
            <a:ext cx="12192000" cy="6857802"/>
          </a:xfrm>
          <a:prstGeom prst="rect">
            <a:avLst/>
          </a:prstGeom>
        </p:spPr>
      </p:pic>
      <p:sp>
        <p:nvSpPr>
          <p:cNvPr id="9" name="Title 1">
            <a:extLst>
              <a:ext uri="{FF2B5EF4-FFF2-40B4-BE49-F238E27FC236}">
                <a16:creationId xmlns:a16="http://schemas.microsoft.com/office/drawing/2014/main" id="{E9B4F947-DE37-A54A-969E-05A7A04E8C22}"/>
              </a:ext>
            </a:extLst>
          </p:cNvPr>
          <p:cNvSpPr>
            <a:spLocks noGrp="1"/>
          </p:cNvSpPr>
          <p:nvPr>
            <p:ph type="title"/>
          </p:nvPr>
        </p:nvSpPr>
        <p:spPr>
          <a:xfrm>
            <a:off x="501279" y="2112640"/>
            <a:ext cx="11189815" cy="1434356"/>
          </a:xfrm>
        </p:spPr>
        <p:txBody>
          <a:bodyPr anchor="ctr" anchorCtr="0">
            <a:normAutofit/>
          </a:bodyPr>
          <a:lstStyle>
            <a:lvl1pPr algn="ctr">
              <a:lnSpc>
                <a:spcPct val="100000"/>
              </a:lnSpc>
              <a:defRPr sz="3984" baseline="0">
                <a:solidFill>
                  <a:schemeClr val="tx1"/>
                </a:solidFill>
              </a:defRPr>
            </a:lvl1pPr>
          </a:lstStyle>
          <a:p>
            <a:r>
              <a:rPr lang="en-US"/>
              <a:t>Click to edit Master title style</a:t>
            </a:r>
            <a:endParaRPr lang="en-GB" dirty="0"/>
          </a:p>
        </p:txBody>
      </p:sp>
      <p:sp>
        <p:nvSpPr>
          <p:cNvPr id="10" name="Text Placeholder 2">
            <a:extLst>
              <a:ext uri="{FF2B5EF4-FFF2-40B4-BE49-F238E27FC236}">
                <a16:creationId xmlns:a16="http://schemas.microsoft.com/office/drawing/2014/main" id="{7D849C50-D2FC-0447-AA89-6E491735EA69}"/>
              </a:ext>
            </a:extLst>
          </p:cNvPr>
          <p:cNvSpPr>
            <a:spLocks noGrp="1"/>
          </p:cNvSpPr>
          <p:nvPr>
            <p:ph type="body" idx="1"/>
          </p:nvPr>
        </p:nvSpPr>
        <p:spPr>
          <a:xfrm>
            <a:off x="3567876" y="5439787"/>
            <a:ext cx="5056249" cy="860613"/>
          </a:xfrm>
        </p:spPr>
        <p:txBody>
          <a:bodyPr anchor="ctr" anchorCtr="0"/>
          <a:lstStyle>
            <a:lvl1pPr marL="0" indent="0" algn="ctr">
              <a:lnSpc>
                <a:spcPct val="100000"/>
              </a:lnSpc>
              <a:spcAft>
                <a:spcPts val="0"/>
              </a:spcAft>
              <a:buNone/>
              <a:defRPr sz="2390" baseline="0">
                <a:solidFill>
                  <a:schemeClr val="bg1"/>
                </a:solidFill>
              </a:defRPr>
            </a:lvl1pPr>
            <a:lvl2pPr marL="457147" indent="0">
              <a:buNone/>
              <a:defRPr sz="2000">
                <a:solidFill>
                  <a:schemeClr val="tx1">
                    <a:tint val="75000"/>
                  </a:schemeClr>
                </a:solidFill>
              </a:defRPr>
            </a:lvl2pPr>
            <a:lvl3pPr marL="914294" indent="0">
              <a:buNone/>
              <a:defRPr sz="1800">
                <a:solidFill>
                  <a:schemeClr val="tx1">
                    <a:tint val="75000"/>
                  </a:schemeClr>
                </a:solidFill>
              </a:defRPr>
            </a:lvl3pPr>
            <a:lvl4pPr marL="1371441" indent="0">
              <a:buNone/>
              <a:defRPr sz="1600">
                <a:solidFill>
                  <a:schemeClr val="tx1">
                    <a:tint val="75000"/>
                  </a:schemeClr>
                </a:solidFill>
              </a:defRPr>
            </a:lvl4pPr>
            <a:lvl5pPr marL="1828589" indent="0">
              <a:buNone/>
              <a:defRPr sz="1600">
                <a:solidFill>
                  <a:schemeClr val="tx1">
                    <a:tint val="75000"/>
                  </a:schemeClr>
                </a:solidFill>
              </a:defRPr>
            </a:lvl5pPr>
            <a:lvl6pPr marL="2285736" indent="0">
              <a:buNone/>
              <a:defRPr sz="1600">
                <a:solidFill>
                  <a:schemeClr val="tx1">
                    <a:tint val="75000"/>
                  </a:schemeClr>
                </a:solidFill>
              </a:defRPr>
            </a:lvl6pPr>
            <a:lvl7pPr marL="2742883" indent="0">
              <a:buNone/>
              <a:defRPr sz="1600">
                <a:solidFill>
                  <a:schemeClr val="tx1">
                    <a:tint val="75000"/>
                  </a:schemeClr>
                </a:solidFill>
              </a:defRPr>
            </a:lvl7pPr>
            <a:lvl8pPr marL="3200030" indent="0">
              <a:buNone/>
              <a:defRPr sz="1600">
                <a:solidFill>
                  <a:schemeClr val="tx1">
                    <a:tint val="75000"/>
                  </a:schemeClr>
                </a:solidFill>
              </a:defRPr>
            </a:lvl8pPr>
            <a:lvl9pPr marL="3657177" indent="0">
              <a:buNone/>
              <a:defRPr sz="1600">
                <a:solidFill>
                  <a:schemeClr val="tx1">
                    <a:tint val="75000"/>
                  </a:schemeClr>
                </a:solidFill>
              </a:defRPr>
            </a:lvl9pPr>
          </a:lstStyle>
          <a:p>
            <a:pPr lvl="0"/>
            <a:r>
              <a:rPr lang="en-US"/>
              <a:t>Edit Master text styles</a:t>
            </a:r>
          </a:p>
        </p:txBody>
      </p:sp>
      <p:pic>
        <p:nvPicPr>
          <p:cNvPr id="11" name="Picture 10">
            <a:extLst>
              <a:ext uri="{FF2B5EF4-FFF2-40B4-BE49-F238E27FC236}">
                <a16:creationId xmlns:a16="http://schemas.microsoft.com/office/drawing/2014/main" id="{E38B0384-E83E-6C4C-94F5-B22148A543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69787" y="6203575"/>
            <a:ext cx="583442" cy="654425"/>
          </a:xfrm>
          <a:prstGeom prst="rect">
            <a:avLst/>
          </a:prstGeom>
        </p:spPr>
      </p:pic>
    </p:spTree>
    <p:extLst>
      <p:ext uri="{BB962C8B-B14F-4D97-AF65-F5344CB8AC3E}">
        <p14:creationId xmlns:p14="http://schemas.microsoft.com/office/powerpoint/2010/main" val="814161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3298894" y="4501631"/>
            <a:ext cx="5593962" cy="860613"/>
          </a:xfrm>
        </p:spPr>
        <p:txBody>
          <a:bodyPr anchor="t" anchorCtr="0"/>
          <a:lstStyle>
            <a:lvl1pPr marL="0" indent="0" algn="ctr">
              <a:lnSpc>
                <a:spcPct val="100000"/>
              </a:lnSpc>
              <a:spcAft>
                <a:spcPts val="0"/>
              </a:spcAft>
              <a:buFontTx/>
              <a:buNone/>
              <a:defRPr sz="1494" baseline="0">
                <a:solidFill>
                  <a:schemeClr val="bg1"/>
                </a:solidFill>
                <a:latin typeface="Arial" panose="020B0604020202020204" pitchFamily="34" charset="0"/>
                <a:cs typeface="Arial" panose="020B0604020202020204" pitchFamily="34" charset="0"/>
              </a:defRPr>
            </a:lvl1pPr>
            <a:lvl2pPr>
              <a:defRPr sz="1494">
                <a:solidFill>
                  <a:schemeClr val="bg1"/>
                </a:solidFill>
              </a:defRPr>
            </a:lvl2pPr>
            <a:lvl3pPr>
              <a:defRPr sz="1494">
                <a:solidFill>
                  <a:schemeClr val="bg1"/>
                </a:solidFill>
              </a:defRPr>
            </a:lvl3pPr>
            <a:lvl4pPr>
              <a:defRPr sz="1494">
                <a:solidFill>
                  <a:schemeClr val="bg1"/>
                </a:solidFill>
              </a:defRPr>
            </a:lvl4pPr>
            <a:lvl5pPr>
              <a:defRPr sz="1494">
                <a:solidFill>
                  <a:schemeClr val="bg1"/>
                </a:solidFill>
              </a:defRPr>
            </a:lvl5pPr>
          </a:lstStyle>
          <a:p>
            <a:pPr lvl="0"/>
            <a:r>
              <a:rPr lang="en-US" dirty="0"/>
              <a:t>Add contact details, if required</a:t>
            </a:r>
          </a:p>
        </p:txBody>
      </p:sp>
      <p:sp>
        <p:nvSpPr>
          <p:cNvPr id="8" name="Text Placeholder 7"/>
          <p:cNvSpPr>
            <a:spLocks noGrp="1"/>
          </p:cNvSpPr>
          <p:nvPr>
            <p:ph type="body" sz="quarter" idx="12" hasCustomPrompt="1"/>
          </p:nvPr>
        </p:nvSpPr>
        <p:spPr>
          <a:xfrm>
            <a:off x="3298894" y="5065949"/>
            <a:ext cx="5593962" cy="286871"/>
          </a:xfrm>
        </p:spPr>
        <p:txBody>
          <a:bodyPr/>
          <a:lstStyle>
            <a:lvl1pPr marL="0" indent="0" algn="ctr">
              <a:lnSpc>
                <a:spcPct val="100000"/>
              </a:lnSpc>
              <a:spcAft>
                <a:spcPts val="0"/>
              </a:spcAft>
              <a:buFontTx/>
              <a:buNone/>
              <a:defRPr sz="996" baseline="0">
                <a:solidFill>
                  <a:schemeClr val="accent1"/>
                </a:solidFill>
                <a:latin typeface="Arial" panose="020B0604020202020204" pitchFamily="34" charset="0"/>
                <a:cs typeface="Arial" panose="020B0604020202020204" pitchFamily="34" charset="0"/>
              </a:defRPr>
            </a:lvl1pPr>
            <a:lvl2pPr>
              <a:defRPr sz="996">
                <a:solidFill>
                  <a:schemeClr val="accent3"/>
                </a:solidFill>
              </a:defRPr>
            </a:lvl2pPr>
            <a:lvl3pPr>
              <a:defRPr sz="996">
                <a:solidFill>
                  <a:schemeClr val="accent3"/>
                </a:solidFill>
              </a:defRPr>
            </a:lvl3pPr>
            <a:lvl4pPr>
              <a:defRPr sz="996">
                <a:solidFill>
                  <a:schemeClr val="accent3"/>
                </a:solidFill>
              </a:defRPr>
            </a:lvl4pPr>
            <a:lvl5pPr>
              <a:defRPr sz="996">
                <a:solidFill>
                  <a:schemeClr val="accent3"/>
                </a:solidFill>
              </a:defRPr>
            </a:lvl5pPr>
          </a:lstStyle>
          <a:p>
            <a:pPr lvl="0"/>
            <a:r>
              <a:rPr lang="en-US" dirty="0"/>
              <a:t>Additional information, if required.</a:t>
            </a:r>
          </a:p>
        </p:txBody>
      </p:sp>
      <p:sp>
        <p:nvSpPr>
          <p:cNvPr id="3" name="TextBox 2"/>
          <p:cNvSpPr txBox="1"/>
          <p:nvPr userDrawn="1"/>
        </p:nvSpPr>
        <p:spPr>
          <a:xfrm>
            <a:off x="501154" y="3322425"/>
            <a:ext cx="11189441" cy="2203450"/>
          </a:xfrm>
          <a:prstGeom prst="rect">
            <a:avLst/>
          </a:prstGeom>
          <a:noFill/>
        </p:spPr>
        <p:txBody>
          <a:bodyPr wrap="square" rtlCol="0" anchor="ctr" anchorCtr="0">
            <a:noAutofit/>
          </a:bodyPr>
          <a:lstStyle/>
          <a:p>
            <a:pPr algn="ctr"/>
            <a:r>
              <a:rPr lang="en-US" sz="5976" b="1" dirty="0">
                <a:solidFill>
                  <a:schemeClr val="bg1"/>
                </a:solidFill>
                <a:latin typeface="Arial" panose="020B0604020202020204" pitchFamily="34" charset="0"/>
                <a:cs typeface="Arial" panose="020B0604020202020204" pitchFamily="34" charset="0"/>
              </a:rPr>
              <a:t>Thank</a:t>
            </a:r>
            <a:r>
              <a:rPr lang="en-US" sz="5976" b="1" baseline="0" dirty="0">
                <a:solidFill>
                  <a:schemeClr val="bg1"/>
                </a:solidFill>
                <a:latin typeface="Arial" panose="020B0604020202020204" pitchFamily="34" charset="0"/>
                <a:cs typeface="Arial" panose="020B0604020202020204" pitchFamily="34" charset="0"/>
              </a:rPr>
              <a:t> you</a:t>
            </a:r>
            <a:endParaRPr lang="en-US" sz="5976" b="1" dirty="0">
              <a:solidFill>
                <a:schemeClr val="bg1"/>
              </a:solidFill>
              <a:latin typeface="Arial" panose="020B0604020202020204" pitchFamily="34" charset="0"/>
              <a:cs typeface="Arial" panose="020B0604020202020204" pitchFamily="34" charset="0"/>
            </a:endParaRPr>
          </a:p>
        </p:txBody>
      </p:sp>
      <p:sp>
        <p:nvSpPr>
          <p:cNvPr id="7" name="TextBox 6"/>
          <p:cNvSpPr txBox="1"/>
          <p:nvPr userDrawn="1"/>
        </p:nvSpPr>
        <p:spPr>
          <a:xfrm>
            <a:off x="303614" y="6461786"/>
            <a:ext cx="1138553" cy="322268"/>
          </a:xfrm>
          <a:prstGeom prst="rect">
            <a:avLst/>
          </a:prstGeom>
          <a:noFill/>
        </p:spPr>
        <p:txBody>
          <a:bodyPr wrap="square" rtlCol="0">
            <a:spAutoFit/>
          </a:bodyPr>
          <a:lstStyle/>
          <a:p>
            <a:pPr marL="0" marR="0" lvl="0" indent="0" algn="l" defTabSz="914294" rtl="0" eaLnBrk="1" fontAlgn="auto" latinLnBrk="0" hangingPunct="1">
              <a:lnSpc>
                <a:spcPct val="100000"/>
              </a:lnSpc>
              <a:spcBef>
                <a:spcPts val="0"/>
              </a:spcBef>
              <a:spcAft>
                <a:spcPts val="1270"/>
              </a:spcAft>
              <a:buClrTx/>
              <a:buSzTx/>
              <a:buFontTx/>
              <a:buNone/>
              <a:tabLst/>
              <a:defRPr/>
            </a:pPr>
            <a:r>
              <a:rPr kumimoji="0" lang="de-DE" sz="747"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Premier League 2020</a:t>
            </a:r>
            <a:endParaRPr lang="en-US" sz="747"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CF0910E-D36D-44CB-9570-8CEDD9C6F0A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45671" y="5063276"/>
            <a:ext cx="700407" cy="1031556"/>
          </a:xfrm>
          <a:prstGeom prst="rect">
            <a:avLst/>
          </a:prstGeom>
        </p:spPr>
      </p:pic>
    </p:spTree>
    <p:extLst>
      <p:ext uri="{BB962C8B-B14F-4D97-AF65-F5344CB8AC3E}">
        <p14:creationId xmlns:p14="http://schemas.microsoft.com/office/powerpoint/2010/main" val="245896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ront Cover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2276716" y="5372169"/>
            <a:ext cx="7638163" cy="708305"/>
          </a:xfrm>
        </p:spPr>
        <p:txBody>
          <a:bodyPr anchor="ctr" anchorCtr="0"/>
          <a:lstStyle>
            <a:lvl1pPr algn="ctr">
              <a:lnSpc>
                <a:spcPct val="100000"/>
              </a:lnSpc>
              <a:defRPr sz="3287" baseline="0">
                <a:solidFill>
                  <a:schemeClr val="bg1"/>
                </a:solidFill>
              </a:defRPr>
            </a:lvl1pPr>
          </a:lstStyle>
          <a:p>
            <a:r>
              <a:rPr lang="en-US"/>
              <a:t>Click to edit Master title style</a:t>
            </a:r>
            <a:endParaRPr lang="en-GB" dirty="0"/>
          </a:p>
        </p:txBody>
      </p:sp>
      <p:sp>
        <p:nvSpPr>
          <p:cNvPr id="10" name="Text Placeholder 3"/>
          <p:cNvSpPr>
            <a:spLocks noGrp="1"/>
          </p:cNvSpPr>
          <p:nvPr>
            <p:ph type="body" sz="quarter" idx="10" hasCustomPrompt="1"/>
          </p:nvPr>
        </p:nvSpPr>
        <p:spPr>
          <a:xfrm>
            <a:off x="2277105" y="5049440"/>
            <a:ext cx="7637790" cy="322730"/>
          </a:xfrm>
        </p:spPr>
        <p:txBody>
          <a:bodyPr anchor="ctr"/>
          <a:lstStyle>
            <a:lvl1pPr marL="0" indent="0" algn="ctr">
              <a:buNone/>
              <a:defRPr sz="1494" b="0" baseline="0">
                <a:solidFill>
                  <a:schemeClr val="accent1"/>
                </a:solidFill>
              </a:defRPr>
            </a:lvl1pPr>
          </a:lstStyle>
          <a:p>
            <a:pPr lvl="0"/>
            <a:r>
              <a:rPr lang="en-US" dirty="0"/>
              <a:t>Client name</a:t>
            </a:r>
          </a:p>
        </p:txBody>
      </p:sp>
      <p:sp>
        <p:nvSpPr>
          <p:cNvPr id="11" name="Text Placeholder 3"/>
          <p:cNvSpPr>
            <a:spLocks noGrp="1"/>
          </p:cNvSpPr>
          <p:nvPr>
            <p:ph type="body" sz="quarter" idx="11" hasCustomPrompt="1"/>
          </p:nvPr>
        </p:nvSpPr>
        <p:spPr>
          <a:xfrm>
            <a:off x="2277105" y="6080474"/>
            <a:ext cx="7637790" cy="322730"/>
          </a:xfrm>
        </p:spPr>
        <p:txBody>
          <a:bodyPr anchor="ctr"/>
          <a:lstStyle>
            <a:lvl1pPr marL="0" indent="0" algn="ctr">
              <a:buNone/>
              <a:defRPr sz="1494" b="0">
                <a:solidFill>
                  <a:schemeClr val="bg1"/>
                </a:solidFill>
              </a:defRPr>
            </a:lvl1pPr>
          </a:lstStyle>
          <a:p>
            <a:pPr lvl="0"/>
            <a:r>
              <a:rPr lang="en-US" dirty="0"/>
              <a:t>DD.MM.2019 </a:t>
            </a:r>
          </a:p>
        </p:txBody>
      </p:sp>
      <p:sp>
        <p:nvSpPr>
          <p:cNvPr id="3" name="TextBox 2"/>
          <p:cNvSpPr txBox="1"/>
          <p:nvPr userDrawn="1"/>
        </p:nvSpPr>
        <p:spPr>
          <a:xfrm>
            <a:off x="303614" y="6461786"/>
            <a:ext cx="1138553" cy="322268"/>
          </a:xfrm>
          <a:prstGeom prst="rect">
            <a:avLst/>
          </a:prstGeom>
          <a:noFill/>
        </p:spPr>
        <p:txBody>
          <a:bodyPr wrap="square" rtlCol="0">
            <a:spAutoFit/>
          </a:bodyPr>
          <a:lstStyle/>
          <a:p>
            <a:pPr marL="0" marR="0" lvl="0" indent="0" algn="l" defTabSz="914294" rtl="0" eaLnBrk="1" fontAlgn="auto" latinLnBrk="0" hangingPunct="1">
              <a:lnSpc>
                <a:spcPct val="100000"/>
              </a:lnSpc>
              <a:spcBef>
                <a:spcPts val="0"/>
              </a:spcBef>
              <a:spcAft>
                <a:spcPts val="1270"/>
              </a:spcAft>
              <a:buClrTx/>
              <a:buSzTx/>
              <a:buFontTx/>
              <a:buNone/>
              <a:tabLst/>
              <a:defRPr/>
            </a:pPr>
            <a:r>
              <a:rPr kumimoji="0" lang="de-DE" sz="747" b="0" i="0" u="none" strike="noStrike" kern="1200" cap="none" spc="0" normalizeH="0" baseline="0" noProof="0" dirty="0">
                <a:ln>
                  <a:noFill/>
                </a:ln>
                <a:solidFill>
                  <a:schemeClr val="bg1"/>
                </a:solidFill>
                <a:effectLst/>
                <a:uLnTx/>
                <a:uFillTx/>
                <a:latin typeface="+mn-lt"/>
                <a:ea typeface="+mn-ea"/>
                <a:cs typeface="+mn-cs"/>
              </a:rPr>
              <a:t>© Premier League 2020</a:t>
            </a:r>
            <a:endParaRPr lang="en-US" sz="747" dirty="0">
              <a:solidFill>
                <a:schemeClr val="bg1"/>
              </a:solidFill>
            </a:endParaRPr>
          </a:p>
        </p:txBody>
      </p:sp>
      <p:pic>
        <p:nvPicPr>
          <p:cNvPr id="12" name="Picture 11">
            <a:extLst>
              <a:ext uri="{FF2B5EF4-FFF2-40B4-BE49-F238E27FC236}">
                <a16:creationId xmlns:a16="http://schemas.microsoft.com/office/drawing/2014/main" id="{42701765-4873-4DF1-B9EE-166C33878E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83684" y="2467278"/>
            <a:ext cx="2824632" cy="1304867"/>
          </a:xfrm>
          <a:prstGeom prst="rect">
            <a:avLst/>
          </a:prstGeom>
        </p:spPr>
      </p:pic>
    </p:spTree>
    <p:extLst>
      <p:ext uri="{BB962C8B-B14F-4D97-AF65-F5344CB8AC3E}">
        <p14:creationId xmlns:p14="http://schemas.microsoft.com/office/powerpoint/2010/main" val="3353996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Divider (Gradient)">
    <p:bg>
      <p:bgPr>
        <a:solidFill>
          <a:schemeClr val="tx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374" cy="6858012"/>
          </a:xfrm>
          <a:prstGeom prst="rect">
            <a:avLst/>
          </a:prstGeom>
        </p:spPr>
      </p:pic>
      <p:sp>
        <p:nvSpPr>
          <p:cNvPr id="2" name="Title 1"/>
          <p:cNvSpPr>
            <a:spLocks noGrp="1"/>
          </p:cNvSpPr>
          <p:nvPr>
            <p:ph type="title"/>
          </p:nvPr>
        </p:nvSpPr>
        <p:spPr>
          <a:xfrm>
            <a:off x="501279" y="2711294"/>
            <a:ext cx="11189815" cy="1434356"/>
          </a:xfrm>
        </p:spPr>
        <p:txBody>
          <a:bodyPr anchor="ctr" anchorCtr="0">
            <a:normAutofit/>
          </a:bodyPr>
          <a:lstStyle>
            <a:lvl1pPr algn="ctr">
              <a:lnSpc>
                <a:spcPct val="100000"/>
              </a:lnSpc>
              <a:defRPr sz="4382" baseline="0">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3567876" y="5439787"/>
            <a:ext cx="5056249" cy="860613"/>
          </a:xfrm>
        </p:spPr>
        <p:txBody>
          <a:bodyPr anchor="ctr" anchorCtr="0"/>
          <a:lstStyle>
            <a:lvl1pPr marL="0" indent="0" algn="ctr">
              <a:lnSpc>
                <a:spcPct val="100000"/>
              </a:lnSpc>
              <a:spcAft>
                <a:spcPts val="0"/>
              </a:spcAft>
              <a:buNone/>
              <a:defRPr sz="2490" baseline="0">
                <a:solidFill>
                  <a:schemeClr val="tx1"/>
                </a:solidFill>
              </a:defRPr>
            </a:lvl1pPr>
            <a:lvl2pPr marL="457147" indent="0">
              <a:buNone/>
              <a:defRPr sz="2000">
                <a:solidFill>
                  <a:schemeClr val="tx1">
                    <a:tint val="75000"/>
                  </a:schemeClr>
                </a:solidFill>
              </a:defRPr>
            </a:lvl2pPr>
            <a:lvl3pPr marL="914294" indent="0">
              <a:buNone/>
              <a:defRPr sz="1800">
                <a:solidFill>
                  <a:schemeClr val="tx1">
                    <a:tint val="75000"/>
                  </a:schemeClr>
                </a:solidFill>
              </a:defRPr>
            </a:lvl3pPr>
            <a:lvl4pPr marL="1371441" indent="0">
              <a:buNone/>
              <a:defRPr sz="1600">
                <a:solidFill>
                  <a:schemeClr val="tx1">
                    <a:tint val="75000"/>
                  </a:schemeClr>
                </a:solidFill>
              </a:defRPr>
            </a:lvl4pPr>
            <a:lvl5pPr marL="1828589" indent="0">
              <a:buNone/>
              <a:defRPr sz="1600">
                <a:solidFill>
                  <a:schemeClr val="tx1">
                    <a:tint val="75000"/>
                  </a:schemeClr>
                </a:solidFill>
              </a:defRPr>
            </a:lvl5pPr>
            <a:lvl6pPr marL="2285736" indent="0">
              <a:buNone/>
              <a:defRPr sz="1600">
                <a:solidFill>
                  <a:schemeClr val="tx1">
                    <a:tint val="75000"/>
                  </a:schemeClr>
                </a:solidFill>
              </a:defRPr>
            </a:lvl6pPr>
            <a:lvl7pPr marL="2742883" indent="0">
              <a:buNone/>
              <a:defRPr sz="1600">
                <a:solidFill>
                  <a:schemeClr val="tx1">
                    <a:tint val="75000"/>
                  </a:schemeClr>
                </a:solidFill>
              </a:defRPr>
            </a:lvl7pPr>
            <a:lvl8pPr marL="3200030" indent="0">
              <a:buNone/>
              <a:defRPr sz="1600">
                <a:solidFill>
                  <a:schemeClr val="tx1">
                    <a:tint val="75000"/>
                  </a:schemeClr>
                </a:solidFill>
              </a:defRPr>
            </a:lvl8pPr>
            <a:lvl9pPr marL="3657177" indent="0">
              <a:buNone/>
              <a:defRPr sz="1600">
                <a:solidFill>
                  <a:schemeClr val="tx1">
                    <a:tint val="75000"/>
                  </a:schemeClr>
                </a:solidFill>
              </a:defRPr>
            </a:lvl9pPr>
          </a:lstStyle>
          <a:p>
            <a:pPr lvl="0"/>
            <a:r>
              <a:rPr lang="en-US"/>
              <a:t>Edit Master text styles</a:t>
            </a:r>
          </a:p>
        </p:txBody>
      </p:sp>
      <p:sp>
        <p:nvSpPr>
          <p:cNvPr id="6" name="TextBox 5"/>
          <p:cNvSpPr txBox="1"/>
          <p:nvPr userDrawn="1"/>
        </p:nvSpPr>
        <p:spPr>
          <a:xfrm>
            <a:off x="12371673" y="0"/>
            <a:ext cx="1494733" cy="1398753"/>
          </a:xfrm>
          <a:prstGeom prst="rect">
            <a:avLst/>
          </a:prstGeom>
          <a:noFill/>
        </p:spPr>
        <p:txBody>
          <a:bodyPr wrap="square" rtlCol="0">
            <a:noAutofit/>
          </a:bodyPr>
          <a:lstStyle/>
          <a:p>
            <a:pPr marL="0" indent="0">
              <a:lnSpc>
                <a:spcPct val="100000"/>
              </a:lnSpc>
              <a:spcAft>
                <a:spcPts val="0"/>
              </a:spcAft>
              <a:buFontTx/>
              <a:buNone/>
            </a:pPr>
            <a:r>
              <a:rPr lang="en-GB" sz="996" dirty="0">
                <a:solidFill>
                  <a:srgbClr val="FF0000"/>
                </a:solidFill>
              </a:rPr>
              <a:t>The background</a:t>
            </a:r>
            <a:r>
              <a:rPr lang="en-GB" sz="996" baseline="0" dirty="0">
                <a:solidFill>
                  <a:srgbClr val="FF0000"/>
                </a:solidFill>
              </a:rPr>
              <a:t> colour of this page can be altered to any of our core colours. </a:t>
            </a:r>
          </a:p>
          <a:p>
            <a:pPr marL="0" indent="0">
              <a:lnSpc>
                <a:spcPct val="100000"/>
              </a:lnSpc>
              <a:spcAft>
                <a:spcPts val="0"/>
              </a:spcAft>
              <a:buFontTx/>
              <a:buNone/>
            </a:pPr>
            <a:endParaRPr lang="en-GB" sz="996" baseline="0" dirty="0">
              <a:solidFill>
                <a:srgbClr val="FF0000"/>
              </a:solidFill>
            </a:endParaRPr>
          </a:p>
          <a:p>
            <a:pPr marL="0" indent="0">
              <a:lnSpc>
                <a:spcPct val="100000"/>
              </a:lnSpc>
              <a:spcAft>
                <a:spcPts val="0"/>
              </a:spcAft>
              <a:buFontTx/>
              <a:buNone/>
            </a:pPr>
            <a:r>
              <a:rPr lang="en-GB" sz="996" dirty="0">
                <a:solidFill>
                  <a:srgbClr val="FF0000"/>
                </a:solidFill>
              </a:rPr>
              <a:t>Right</a:t>
            </a:r>
            <a:r>
              <a:rPr lang="en-GB" sz="996" baseline="0" dirty="0">
                <a:solidFill>
                  <a:srgbClr val="FF0000"/>
                </a:solidFill>
              </a:rPr>
              <a:t> click the background and select Format Background.</a:t>
            </a:r>
          </a:p>
          <a:p>
            <a:pPr marL="0" indent="0">
              <a:lnSpc>
                <a:spcPct val="100000"/>
              </a:lnSpc>
              <a:spcAft>
                <a:spcPts val="0"/>
              </a:spcAft>
              <a:buFontTx/>
              <a:buNone/>
            </a:pPr>
            <a:r>
              <a:rPr lang="en-GB" sz="996" dirty="0">
                <a:solidFill>
                  <a:srgbClr val="FF0000"/>
                </a:solidFill>
              </a:rPr>
              <a:t>Select Solid</a:t>
            </a:r>
            <a:r>
              <a:rPr lang="en-GB" sz="996" baseline="0" dirty="0">
                <a:solidFill>
                  <a:srgbClr val="FF0000"/>
                </a:solidFill>
              </a:rPr>
              <a:t> Fill</a:t>
            </a:r>
          </a:p>
          <a:p>
            <a:pPr marL="0" indent="0">
              <a:lnSpc>
                <a:spcPct val="100000"/>
              </a:lnSpc>
              <a:spcAft>
                <a:spcPts val="0"/>
              </a:spcAft>
              <a:buFontTx/>
              <a:buNone/>
            </a:pPr>
            <a:r>
              <a:rPr lang="en-GB" sz="996" baseline="0" dirty="0">
                <a:solidFill>
                  <a:srgbClr val="FF0000"/>
                </a:solidFill>
              </a:rPr>
              <a:t>Click on the colour in the palette that you wish to use.</a:t>
            </a:r>
          </a:p>
          <a:p>
            <a:pPr marL="0" indent="0">
              <a:lnSpc>
                <a:spcPct val="100000"/>
              </a:lnSpc>
              <a:spcAft>
                <a:spcPts val="0"/>
              </a:spcAft>
              <a:buFontTx/>
              <a:buNone/>
            </a:pPr>
            <a:endParaRPr lang="en-GB" sz="996" dirty="0">
              <a:solidFill>
                <a:srgbClr val="FF0000"/>
              </a:solidFill>
            </a:endParaRPr>
          </a:p>
        </p:txBody>
      </p:sp>
      <p:pic>
        <p:nvPicPr>
          <p:cNvPr id="7" name="Picture 6">
            <a:extLst>
              <a:ext uri="{FF2B5EF4-FFF2-40B4-BE49-F238E27FC236}">
                <a16:creationId xmlns:a16="http://schemas.microsoft.com/office/drawing/2014/main" id="{155DCAB7-288E-49EB-94C1-0628B061D0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78531" y="6204472"/>
            <a:ext cx="574698" cy="653528"/>
          </a:xfrm>
          <a:prstGeom prst="rect">
            <a:avLst/>
          </a:prstGeom>
        </p:spPr>
      </p:pic>
    </p:spTree>
    <p:extLst>
      <p:ext uri="{BB962C8B-B14F-4D97-AF65-F5344CB8AC3E}">
        <p14:creationId xmlns:p14="http://schemas.microsoft.com/office/powerpoint/2010/main" val="298364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tatement Lilac/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1279" y="2711294"/>
            <a:ext cx="11189815" cy="1434356"/>
          </a:xfrm>
        </p:spPr>
        <p:txBody>
          <a:bodyPr anchor="ctr" anchorCtr="0">
            <a:normAutofit/>
          </a:bodyPr>
          <a:lstStyle>
            <a:lvl1pPr algn="ctr">
              <a:lnSpc>
                <a:spcPct val="100000"/>
              </a:lnSpc>
              <a:defRPr sz="4382" baseline="0">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3567876" y="5439787"/>
            <a:ext cx="5056249" cy="860613"/>
          </a:xfrm>
        </p:spPr>
        <p:txBody>
          <a:bodyPr anchor="ctr" anchorCtr="0"/>
          <a:lstStyle>
            <a:lvl1pPr marL="0" indent="0" algn="ctr">
              <a:lnSpc>
                <a:spcPct val="100000"/>
              </a:lnSpc>
              <a:spcAft>
                <a:spcPts val="0"/>
              </a:spcAft>
              <a:buNone/>
              <a:defRPr sz="2490" baseline="0">
                <a:solidFill>
                  <a:schemeClr val="tx1"/>
                </a:solidFill>
              </a:defRPr>
            </a:lvl1pPr>
            <a:lvl2pPr marL="457147" indent="0">
              <a:buNone/>
              <a:defRPr sz="2000">
                <a:solidFill>
                  <a:schemeClr val="tx1">
                    <a:tint val="75000"/>
                  </a:schemeClr>
                </a:solidFill>
              </a:defRPr>
            </a:lvl2pPr>
            <a:lvl3pPr marL="914294" indent="0">
              <a:buNone/>
              <a:defRPr sz="1800">
                <a:solidFill>
                  <a:schemeClr val="tx1">
                    <a:tint val="75000"/>
                  </a:schemeClr>
                </a:solidFill>
              </a:defRPr>
            </a:lvl3pPr>
            <a:lvl4pPr marL="1371441" indent="0">
              <a:buNone/>
              <a:defRPr sz="1600">
                <a:solidFill>
                  <a:schemeClr val="tx1">
                    <a:tint val="75000"/>
                  </a:schemeClr>
                </a:solidFill>
              </a:defRPr>
            </a:lvl4pPr>
            <a:lvl5pPr marL="1828589" indent="0">
              <a:buNone/>
              <a:defRPr sz="1600">
                <a:solidFill>
                  <a:schemeClr val="tx1">
                    <a:tint val="75000"/>
                  </a:schemeClr>
                </a:solidFill>
              </a:defRPr>
            </a:lvl5pPr>
            <a:lvl6pPr marL="2285736" indent="0">
              <a:buNone/>
              <a:defRPr sz="1600">
                <a:solidFill>
                  <a:schemeClr val="tx1">
                    <a:tint val="75000"/>
                  </a:schemeClr>
                </a:solidFill>
              </a:defRPr>
            </a:lvl6pPr>
            <a:lvl7pPr marL="2742883" indent="0">
              <a:buNone/>
              <a:defRPr sz="1600">
                <a:solidFill>
                  <a:schemeClr val="tx1">
                    <a:tint val="75000"/>
                  </a:schemeClr>
                </a:solidFill>
              </a:defRPr>
            </a:lvl7pPr>
            <a:lvl8pPr marL="3200030" indent="0">
              <a:buNone/>
              <a:defRPr sz="1600">
                <a:solidFill>
                  <a:schemeClr val="tx1">
                    <a:tint val="75000"/>
                  </a:schemeClr>
                </a:solidFill>
              </a:defRPr>
            </a:lvl8pPr>
            <a:lvl9pPr marL="3657177" indent="0">
              <a:buNone/>
              <a:defRPr sz="1600">
                <a:solidFill>
                  <a:schemeClr val="tx1">
                    <a:tint val="75000"/>
                  </a:schemeClr>
                </a:solidFill>
              </a:defRPr>
            </a:lvl9pPr>
          </a:lstStyle>
          <a:p>
            <a:pPr lvl="0"/>
            <a:r>
              <a:rPr lang="en-US"/>
              <a:t>Edit Master text styles</a:t>
            </a:r>
          </a:p>
        </p:txBody>
      </p:sp>
      <p:pic>
        <p:nvPicPr>
          <p:cNvPr id="6" name="Picture 5">
            <a:extLst>
              <a:ext uri="{FF2B5EF4-FFF2-40B4-BE49-F238E27FC236}">
                <a16:creationId xmlns:a16="http://schemas.microsoft.com/office/drawing/2014/main" id="{155DCAB7-288E-49EB-94C1-0628B061D0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78531" y="6204472"/>
            <a:ext cx="574698" cy="653528"/>
          </a:xfrm>
          <a:prstGeom prst="rect">
            <a:avLst/>
          </a:prstGeom>
        </p:spPr>
      </p:pic>
    </p:spTree>
    <p:extLst>
      <p:ext uri="{BB962C8B-B14F-4D97-AF65-F5344CB8AC3E}">
        <p14:creationId xmlns:p14="http://schemas.microsoft.com/office/powerpoint/2010/main" val="3205790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tatement Lilac/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1279" y="2711294"/>
            <a:ext cx="11189815" cy="1434356"/>
          </a:xfrm>
        </p:spPr>
        <p:txBody>
          <a:bodyPr anchor="ctr" anchorCtr="0">
            <a:normAutofit/>
          </a:bodyPr>
          <a:lstStyle>
            <a:lvl1pPr algn="ctr">
              <a:lnSpc>
                <a:spcPct val="100000"/>
              </a:lnSpc>
              <a:defRPr sz="4382" baseline="0">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3567876" y="5439787"/>
            <a:ext cx="5056249" cy="860613"/>
          </a:xfrm>
        </p:spPr>
        <p:txBody>
          <a:bodyPr anchor="ctr" anchorCtr="0"/>
          <a:lstStyle>
            <a:lvl1pPr marL="0" indent="0" algn="ctr">
              <a:lnSpc>
                <a:spcPct val="100000"/>
              </a:lnSpc>
              <a:spcAft>
                <a:spcPts val="0"/>
              </a:spcAft>
              <a:buNone/>
              <a:defRPr sz="2490" baseline="0">
                <a:solidFill>
                  <a:schemeClr val="tx1"/>
                </a:solidFill>
              </a:defRPr>
            </a:lvl1pPr>
            <a:lvl2pPr marL="457147" indent="0">
              <a:buNone/>
              <a:defRPr sz="2000">
                <a:solidFill>
                  <a:schemeClr val="tx1">
                    <a:tint val="75000"/>
                  </a:schemeClr>
                </a:solidFill>
              </a:defRPr>
            </a:lvl2pPr>
            <a:lvl3pPr marL="914294" indent="0">
              <a:buNone/>
              <a:defRPr sz="1800">
                <a:solidFill>
                  <a:schemeClr val="tx1">
                    <a:tint val="75000"/>
                  </a:schemeClr>
                </a:solidFill>
              </a:defRPr>
            </a:lvl3pPr>
            <a:lvl4pPr marL="1371441" indent="0">
              <a:buNone/>
              <a:defRPr sz="1600">
                <a:solidFill>
                  <a:schemeClr val="tx1">
                    <a:tint val="75000"/>
                  </a:schemeClr>
                </a:solidFill>
              </a:defRPr>
            </a:lvl4pPr>
            <a:lvl5pPr marL="1828589" indent="0">
              <a:buNone/>
              <a:defRPr sz="1600">
                <a:solidFill>
                  <a:schemeClr val="tx1">
                    <a:tint val="75000"/>
                  </a:schemeClr>
                </a:solidFill>
              </a:defRPr>
            </a:lvl5pPr>
            <a:lvl6pPr marL="2285736" indent="0">
              <a:buNone/>
              <a:defRPr sz="1600">
                <a:solidFill>
                  <a:schemeClr val="tx1">
                    <a:tint val="75000"/>
                  </a:schemeClr>
                </a:solidFill>
              </a:defRPr>
            </a:lvl6pPr>
            <a:lvl7pPr marL="2742883" indent="0">
              <a:buNone/>
              <a:defRPr sz="1600">
                <a:solidFill>
                  <a:schemeClr val="tx1">
                    <a:tint val="75000"/>
                  </a:schemeClr>
                </a:solidFill>
              </a:defRPr>
            </a:lvl7pPr>
            <a:lvl8pPr marL="3200030" indent="0">
              <a:buNone/>
              <a:defRPr sz="1600">
                <a:solidFill>
                  <a:schemeClr val="tx1">
                    <a:tint val="75000"/>
                  </a:schemeClr>
                </a:solidFill>
              </a:defRPr>
            </a:lvl8pPr>
            <a:lvl9pPr marL="3657177" indent="0">
              <a:buNone/>
              <a:defRPr sz="1600">
                <a:solidFill>
                  <a:schemeClr val="tx1">
                    <a:tint val="75000"/>
                  </a:schemeClr>
                </a:solidFill>
              </a:defRPr>
            </a:lvl9pPr>
          </a:lstStyle>
          <a:p>
            <a:pPr lvl="0"/>
            <a:r>
              <a:rPr lang="en-US"/>
              <a:t>Edit Master text styles</a:t>
            </a:r>
          </a:p>
        </p:txBody>
      </p:sp>
      <p:pic>
        <p:nvPicPr>
          <p:cNvPr id="6" name="Picture 5">
            <a:extLst>
              <a:ext uri="{FF2B5EF4-FFF2-40B4-BE49-F238E27FC236}">
                <a16:creationId xmlns:a16="http://schemas.microsoft.com/office/drawing/2014/main" id="{155DCAB7-288E-49EB-94C1-0628B061D0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78531" y="6204472"/>
            <a:ext cx="574698" cy="653528"/>
          </a:xfrm>
          <a:prstGeom prst="rect">
            <a:avLst/>
          </a:prstGeom>
        </p:spPr>
      </p:pic>
    </p:spTree>
    <p:extLst>
      <p:ext uri="{BB962C8B-B14F-4D97-AF65-F5344CB8AC3E}">
        <p14:creationId xmlns:p14="http://schemas.microsoft.com/office/powerpoint/2010/main" val="3722618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tatement Pink/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1279" y="2711294"/>
            <a:ext cx="11189815" cy="1434356"/>
          </a:xfrm>
        </p:spPr>
        <p:txBody>
          <a:bodyPr anchor="ctr" anchorCtr="0">
            <a:normAutofit/>
          </a:bodyPr>
          <a:lstStyle>
            <a:lvl1pPr algn="ctr">
              <a:lnSpc>
                <a:spcPct val="100000"/>
              </a:lnSpc>
              <a:defRPr sz="4382" baseline="0">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3567876" y="5439787"/>
            <a:ext cx="5056249" cy="860613"/>
          </a:xfrm>
        </p:spPr>
        <p:txBody>
          <a:bodyPr anchor="ctr" anchorCtr="0"/>
          <a:lstStyle>
            <a:lvl1pPr marL="0" indent="0" algn="ctr">
              <a:lnSpc>
                <a:spcPct val="100000"/>
              </a:lnSpc>
              <a:spcAft>
                <a:spcPts val="0"/>
              </a:spcAft>
              <a:buNone/>
              <a:defRPr sz="2490" baseline="0">
                <a:solidFill>
                  <a:schemeClr val="tx1"/>
                </a:solidFill>
              </a:defRPr>
            </a:lvl1pPr>
            <a:lvl2pPr marL="457147" indent="0">
              <a:buNone/>
              <a:defRPr sz="2000">
                <a:solidFill>
                  <a:schemeClr val="tx1">
                    <a:tint val="75000"/>
                  </a:schemeClr>
                </a:solidFill>
              </a:defRPr>
            </a:lvl2pPr>
            <a:lvl3pPr marL="914294" indent="0">
              <a:buNone/>
              <a:defRPr sz="1800">
                <a:solidFill>
                  <a:schemeClr val="tx1">
                    <a:tint val="75000"/>
                  </a:schemeClr>
                </a:solidFill>
              </a:defRPr>
            </a:lvl3pPr>
            <a:lvl4pPr marL="1371441" indent="0">
              <a:buNone/>
              <a:defRPr sz="1600">
                <a:solidFill>
                  <a:schemeClr val="tx1">
                    <a:tint val="75000"/>
                  </a:schemeClr>
                </a:solidFill>
              </a:defRPr>
            </a:lvl4pPr>
            <a:lvl5pPr marL="1828589" indent="0">
              <a:buNone/>
              <a:defRPr sz="1600">
                <a:solidFill>
                  <a:schemeClr val="tx1">
                    <a:tint val="75000"/>
                  </a:schemeClr>
                </a:solidFill>
              </a:defRPr>
            </a:lvl5pPr>
            <a:lvl6pPr marL="2285736" indent="0">
              <a:buNone/>
              <a:defRPr sz="1600">
                <a:solidFill>
                  <a:schemeClr val="tx1">
                    <a:tint val="75000"/>
                  </a:schemeClr>
                </a:solidFill>
              </a:defRPr>
            </a:lvl6pPr>
            <a:lvl7pPr marL="2742883" indent="0">
              <a:buNone/>
              <a:defRPr sz="1600">
                <a:solidFill>
                  <a:schemeClr val="tx1">
                    <a:tint val="75000"/>
                  </a:schemeClr>
                </a:solidFill>
              </a:defRPr>
            </a:lvl7pPr>
            <a:lvl8pPr marL="3200030" indent="0">
              <a:buNone/>
              <a:defRPr sz="1600">
                <a:solidFill>
                  <a:schemeClr val="tx1">
                    <a:tint val="75000"/>
                  </a:schemeClr>
                </a:solidFill>
              </a:defRPr>
            </a:lvl8pPr>
            <a:lvl9pPr marL="3657177" indent="0">
              <a:buNone/>
              <a:defRPr sz="1600">
                <a:solidFill>
                  <a:schemeClr val="tx1">
                    <a:tint val="75000"/>
                  </a:schemeClr>
                </a:solidFill>
              </a:defRPr>
            </a:lvl9pPr>
          </a:lstStyle>
          <a:p>
            <a:pPr lvl="0"/>
            <a:r>
              <a:rPr lang="en-US"/>
              <a:t>Edit Master text styles</a:t>
            </a:r>
          </a:p>
        </p:txBody>
      </p:sp>
      <p:pic>
        <p:nvPicPr>
          <p:cNvPr id="6" name="Picture 5">
            <a:extLst>
              <a:ext uri="{FF2B5EF4-FFF2-40B4-BE49-F238E27FC236}">
                <a16:creationId xmlns:a16="http://schemas.microsoft.com/office/drawing/2014/main" id="{155DCAB7-288E-49EB-94C1-0628B061D0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78531" y="6204472"/>
            <a:ext cx="574698" cy="653528"/>
          </a:xfrm>
          <a:prstGeom prst="rect">
            <a:avLst/>
          </a:prstGeom>
        </p:spPr>
      </p:pic>
    </p:spTree>
    <p:extLst>
      <p:ext uri="{BB962C8B-B14F-4D97-AF65-F5344CB8AC3E}">
        <p14:creationId xmlns:p14="http://schemas.microsoft.com/office/powerpoint/2010/main" val="654631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tatement Green/Yel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1279" y="2711294"/>
            <a:ext cx="11189815" cy="1434356"/>
          </a:xfrm>
        </p:spPr>
        <p:txBody>
          <a:bodyPr anchor="ctr" anchorCtr="0">
            <a:normAutofit/>
          </a:bodyPr>
          <a:lstStyle>
            <a:lvl1pPr algn="ctr">
              <a:lnSpc>
                <a:spcPct val="100000"/>
              </a:lnSpc>
              <a:defRPr sz="4382" baseline="0">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3567876" y="5439787"/>
            <a:ext cx="5056249" cy="860613"/>
          </a:xfrm>
        </p:spPr>
        <p:txBody>
          <a:bodyPr anchor="ctr" anchorCtr="0"/>
          <a:lstStyle>
            <a:lvl1pPr marL="0" indent="0" algn="ctr">
              <a:lnSpc>
                <a:spcPct val="100000"/>
              </a:lnSpc>
              <a:spcAft>
                <a:spcPts val="0"/>
              </a:spcAft>
              <a:buNone/>
              <a:defRPr sz="2490" baseline="0">
                <a:solidFill>
                  <a:schemeClr val="tx1"/>
                </a:solidFill>
              </a:defRPr>
            </a:lvl1pPr>
            <a:lvl2pPr marL="457147" indent="0">
              <a:buNone/>
              <a:defRPr sz="2000">
                <a:solidFill>
                  <a:schemeClr val="tx1">
                    <a:tint val="75000"/>
                  </a:schemeClr>
                </a:solidFill>
              </a:defRPr>
            </a:lvl2pPr>
            <a:lvl3pPr marL="914294" indent="0">
              <a:buNone/>
              <a:defRPr sz="1800">
                <a:solidFill>
                  <a:schemeClr val="tx1">
                    <a:tint val="75000"/>
                  </a:schemeClr>
                </a:solidFill>
              </a:defRPr>
            </a:lvl3pPr>
            <a:lvl4pPr marL="1371441" indent="0">
              <a:buNone/>
              <a:defRPr sz="1600">
                <a:solidFill>
                  <a:schemeClr val="tx1">
                    <a:tint val="75000"/>
                  </a:schemeClr>
                </a:solidFill>
              </a:defRPr>
            </a:lvl4pPr>
            <a:lvl5pPr marL="1828589" indent="0">
              <a:buNone/>
              <a:defRPr sz="1600">
                <a:solidFill>
                  <a:schemeClr val="tx1">
                    <a:tint val="75000"/>
                  </a:schemeClr>
                </a:solidFill>
              </a:defRPr>
            </a:lvl5pPr>
            <a:lvl6pPr marL="2285736" indent="0">
              <a:buNone/>
              <a:defRPr sz="1600">
                <a:solidFill>
                  <a:schemeClr val="tx1">
                    <a:tint val="75000"/>
                  </a:schemeClr>
                </a:solidFill>
              </a:defRPr>
            </a:lvl6pPr>
            <a:lvl7pPr marL="2742883" indent="0">
              <a:buNone/>
              <a:defRPr sz="1600">
                <a:solidFill>
                  <a:schemeClr val="tx1">
                    <a:tint val="75000"/>
                  </a:schemeClr>
                </a:solidFill>
              </a:defRPr>
            </a:lvl7pPr>
            <a:lvl8pPr marL="3200030" indent="0">
              <a:buNone/>
              <a:defRPr sz="1600">
                <a:solidFill>
                  <a:schemeClr val="tx1">
                    <a:tint val="75000"/>
                  </a:schemeClr>
                </a:solidFill>
              </a:defRPr>
            </a:lvl8pPr>
            <a:lvl9pPr marL="3657177" indent="0">
              <a:buNone/>
              <a:defRPr sz="1600">
                <a:solidFill>
                  <a:schemeClr val="tx1">
                    <a:tint val="75000"/>
                  </a:schemeClr>
                </a:solidFill>
              </a:defRPr>
            </a:lvl9pPr>
          </a:lstStyle>
          <a:p>
            <a:pPr lvl="0"/>
            <a:r>
              <a:rPr lang="en-US"/>
              <a:t>Edit Master text styles</a:t>
            </a:r>
          </a:p>
        </p:txBody>
      </p:sp>
      <p:pic>
        <p:nvPicPr>
          <p:cNvPr id="6" name="Picture 5">
            <a:extLst>
              <a:ext uri="{FF2B5EF4-FFF2-40B4-BE49-F238E27FC236}">
                <a16:creationId xmlns:a16="http://schemas.microsoft.com/office/drawing/2014/main" id="{155DCAB7-288E-49EB-94C1-0628B061D0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78531" y="6204472"/>
            <a:ext cx="574698" cy="653528"/>
          </a:xfrm>
          <a:prstGeom prst="rect">
            <a:avLst/>
          </a:prstGeom>
        </p:spPr>
      </p:pic>
    </p:spTree>
    <p:extLst>
      <p:ext uri="{BB962C8B-B14F-4D97-AF65-F5344CB8AC3E}">
        <p14:creationId xmlns:p14="http://schemas.microsoft.com/office/powerpoint/2010/main" val="3360222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and Background Image 01">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4098670"/>
            <a:ext cx="12192000" cy="2759330"/>
            <a:chOff x="0" y="8229599"/>
            <a:chExt cx="24479250" cy="5540376"/>
          </a:xfrm>
        </p:grpSpPr>
        <p:sp>
          <p:nvSpPr>
            <p:cNvPr id="12" name="Rectangle 11"/>
            <p:cNvSpPr/>
            <p:nvPr userDrawn="1"/>
          </p:nvSpPr>
          <p:spPr>
            <a:xfrm>
              <a:off x="0" y="8229599"/>
              <a:ext cx="24479250" cy="5540375"/>
            </a:xfrm>
            <a:prstGeom prst="rect">
              <a:avLst/>
            </a:prstGeom>
            <a:gradFill>
              <a:gsLst>
                <a:gs pos="0">
                  <a:schemeClr val="tx1">
                    <a:alpha val="0"/>
                  </a:schemeClr>
                </a:gs>
                <a:gs pos="100000">
                  <a:schemeClr val="tx1">
                    <a:alpha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6"/>
            </a:p>
          </p:txBody>
        </p:sp>
        <p:pic>
          <p:nvPicPr>
            <p:cNvPr id="14" name="Picture 13">
              <a:extLst>
                <a:ext uri="{FF2B5EF4-FFF2-40B4-BE49-F238E27FC236}">
                  <a16:creationId xmlns:a16="http://schemas.microsoft.com/office/drawing/2014/main" id="{09CA8437-C1CF-4EA3-AB9E-D01DAE72F9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28400" y="12455975"/>
              <a:ext cx="1171443" cy="1314000"/>
            </a:xfrm>
            <a:prstGeom prst="rect">
              <a:avLst/>
            </a:prstGeom>
          </p:spPr>
        </p:pic>
      </p:grpSp>
      <p:sp>
        <p:nvSpPr>
          <p:cNvPr id="8" name="Text Placeholder 5"/>
          <p:cNvSpPr>
            <a:spLocks noGrp="1"/>
          </p:cNvSpPr>
          <p:nvPr>
            <p:ph type="body" sz="quarter" idx="11"/>
          </p:nvPr>
        </p:nvSpPr>
        <p:spPr>
          <a:xfrm>
            <a:off x="0" y="4098671"/>
            <a:ext cx="12192000" cy="2759329"/>
          </a:xfrm>
          <a:noFill/>
        </p:spPr>
        <p:txBody>
          <a:bodyPr lIns="180000" tIns="180000" rIns="180000" bIns="180000" anchor="ctr" anchorCtr="0"/>
          <a:lstStyle>
            <a:lvl1pPr marL="0" indent="0" algn="ctr">
              <a:lnSpc>
                <a:spcPct val="100000"/>
              </a:lnSpc>
              <a:spcAft>
                <a:spcPts val="0"/>
              </a:spcAft>
              <a:buFontTx/>
              <a:buNone/>
              <a:defRPr sz="3984" b="1" i="0" baseline="0">
                <a:solidFill>
                  <a:schemeClr val="bg1"/>
                </a:solidFill>
              </a:defRPr>
            </a:lvl1pPr>
            <a:lvl2pPr marL="233064" indent="0">
              <a:buNone/>
              <a:defRPr/>
            </a:lvl2pPr>
          </a:lstStyle>
          <a:p>
            <a:pPr lvl="0"/>
            <a:r>
              <a:rPr lang="en-US"/>
              <a:t>Edit Master text styles</a:t>
            </a:r>
          </a:p>
        </p:txBody>
      </p:sp>
      <p:sp>
        <p:nvSpPr>
          <p:cNvPr id="13" name="TextBox 12"/>
          <p:cNvSpPr txBox="1"/>
          <p:nvPr userDrawn="1"/>
        </p:nvSpPr>
        <p:spPr>
          <a:xfrm>
            <a:off x="12371673" y="0"/>
            <a:ext cx="1494733" cy="1398753"/>
          </a:xfrm>
          <a:prstGeom prst="rect">
            <a:avLst/>
          </a:prstGeom>
          <a:noFill/>
        </p:spPr>
        <p:txBody>
          <a:bodyPr wrap="square" rtlCol="0">
            <a:noAutofit/>
          </a:bodyPr>
          <a:lstStyle/>
          <a:p>
            <a:pPr marL="0" indent="0">
              <a:lnSpc>
                <a:spcPct val="100000"/>
              </a:lnSpc>
              <a:spcAft>
                <a:spcPts val="0"/>
              </a:spcAft>
              <a:buFontTx/>
              <a:buNone/>
            </a:pPr>
            <a:r>
              <a:rPr lang="en-GB" sz="996" dirty="0">
                <a:solidFill>
                  <a:srgbClr val="FF0000"/>
                </a:solidFill>
              </a:rPr>
              <a:t>To add another slide like this right</a:t>
            </a:r>
            <a:r>
              <a:rPr lang="en-GB" sz="996" baseline="0" dirty="0">
                <a:solidFill>
                  <a:srgbClr val="FF0000"/>
                </a:solidFill>
              </a:rPr>
              <a:t> click the thumbnail and select Duplicate Slide.</a:t>
            </a:r>
          </a:p>
          <a:p>
            <a:pPr marL="0" indent="0">
              <a:lnSpc>
                <a:spcPct val="100000"/>
              </a:lnSpc>
              <a:spcAft>
                <a:spcPts val="0"/>
              </a:spcAft>
              <a:buFontTx/>
              <a:buNone/>
            </a:pPr>
            <a:endParaRPr lang="en-GB" sz="996" dirty="0">
              <a:solidFill>
                <a:srgbClr val="FF0000"/>
              </a:solidFill>
            </a:endParaRPr>
          </a:p>
          <a:p>
            <a:pPr marL="0" indent="0">
              <a:lnSpc>
                <a:spcPct val="100000"/>
              </a:lnSpc>
              <a:spcAft>
                <a:spcPts val="0"/>
              </a:spcAft>
              <a:buFontTx/>
              <a:buNone/>
            </a:pPr>
            <a:r>
              <a:rPr lang="en-GB" sz="996" dirty="0">
                <a:solidFill>
                  <a:srgbClr val="FF0000"/>
                </a:solidFill>
              </a:rPr>
              <a:t>To add a full slide image:</a:t>
            </a:r>
          </a:p>
          <a:p>
            <a:pPr marL="0" indent="0">
              <a:lnSpc>
                <a:spcPct val="100000"/>
              </a:lnSpc>
              <a:spcAft>
                <a:spcPts val="0"/>
              </a:spcAft>
              <a:buFontTx/>
              <a:buNone/>
            </a:pPr>
            <a:r>
              <a:rPr lang="en-GB" sz="996" dirty="0">
                <a:solidFill>
                  <a:srgbClr val="FF0000"/>
                </a:solidFill>
              </a:rPr>
              <a:t>Right</a:t>
            </a:r>
            <a:r>
              <a:rPr lang="en-GB" sz="996" baseline="0" dirty="0">
                <a:solidFill>
                  <a:srgbClr val="FF0000"/>
                </a:solidFill>
              </a:rPr>
              <a:t> click the background and select Format Background.</a:t>
            </a:r>
          </a:p>
          <a:p>
            <a:pPr marL="0" indent="0">
              <a:lnSpc>
                <a:spcPct val="100000"/>
              </a:lnSpc>
              <a:spcAft>
                <a:spcPts val="0"/>
              </a:spcAft>
              <a:buFontTx/>
              <a:buNone/>
            </a:pPr>
            <a:r>
              <a:rPr lang="en-GB" sz="996" dirty="0">
                <a:solidFill>
                  <a:srgbClr val="FF0000"/>
                </a:solidFill>
              </a:rPr>
              <a:t>Select Picture</a:t>
            </a:r>
            <a:r>
              <a:rPr lang="en-GB" sz="996" baseline="0" dirty="0">
                <a:solidFill>
                  <a:srgbClr val="FF0000"/>
                </a:solidFill>
              </a:rPr>
              <a:t> or Texture Fill</a:t>
            </a:r>
          </a:p>
          <a:p>
            <a:pPr marL="0" indent="0">
              <a:lnSpc>
                <a:spcPct val="100000"/>
              </a:lnSpc>
              <a:spcAft>
                <a:spcPts val="0"/>
              </a:spcAft>
              <a:buFontTx/>
              <a:buNone/>
            </a:pPr>
            <a:r>
              <a:rPr lang="en-GB" sz="996" baseline="0" dirty="0">
                <a:solidFill>
                  <a:srgbClr val="FF0000"/>
                </a:solidFill>
              </a:rPr>
              <a:t>Click on File to browse to the image you wish to use.</a:t>
            </a:r>
          </a:p>
          <a:p>
            <a:pPr marL="0" indent="0">
              <a:lnSpc>
                <a:spcPct val="100000"/>
              </a:lnSpc>
              <a:spcAft>
                <a:spcPts val="0"/>
              </a:spcAft>
              <a:buFontTx/>
              <a:buNone/>
            </a:pPr>
            <a:endParaRPr lang="en-GB" sz="996" dirty="0">
              <a:solidFill>
                <a:srgbClr val="FF0000"/>
              </a:solidFill>
            </a:endParaRPr>
          </a:p>
          <a:p>
            <a:pPr marL="0" indent="0">
              <a:lnSpc>
                <a:spcPct val="100000"/>
              </a:lnSpc>
              <a:spcAft>
                <a:spcPts val="0"/>
              </a:spcAft>
              <a:buFontTx/>
              <a:buNone/>
            </a:pPr>
            <a:r>
              <a:rPr lang="en-GB" sz="996" dirty="0">
                <a:solidFill>
                  <a:srgbClr val="FF0000"/>
                </a:solidFill>
              </a:rPr>
              <a:t>After you have added your text, please resize the text within</a:t>
            </a:r>
            <a:r>
              <a:rPr lang="en-GB" sz="996" baseline="0" dirty="0">
                <a:solidFill>
                  <a:srgbClr val="FF0000"/>
                </a:solidFill>
              </a:rPr>
              <a:t> the gradient box for standout on imagery.</a:t>
            </a:r>
            <a:endParaRPr lang="en-GB" sz="996" dirty="0">
              <a:solidFill>
                <a:srgbClr val="FF0000"/>
              </a:solidFill>
            </a:endParaRPr>
          </a:p>
        </p:txBody>
      </p:sp>
      <p:sp>
        <p:nvSpPr>
          <p:cNvPr id="11" name="Slide Number Placeholder 3">
            <a:extLst>
              <a:ext uri="{FF2B5EF4-FFF2-40B4-BE49-F238E27FC236}">
                <a16:creationId xmlns:a16="http://schemas.microsoft.com/office/drawing/2014/main" id="{AA06784D-3AF1-4839-966C-8E55F923DF4F}"/>
              </a:ext>
            </a:extLst>
          </p:cNvPr>
          <p:cNvSpPr>
            <a:spLocks noGrp="1"/>
          </p:cNvSpPr>
          <p:nvPr userDrawn="1">
            <p:ph type="sldNum" sz="quarter" idx="4"/>
          </p:nvPr>
        </p:nvSpPr>
        <p:spPr>
          <a:xfrm>
            <a:off x="8684825" y="6373295"/>
            <a:ext cx="2743595" cy="364485"/>
          </a:xfrm>
          <a:prstGeom prst="rect">
            <a:avLst/>
          </a:prstGeom>
        </p:spPr>
        <p:txBody>
          <a:bodyPr vert="horz" lIns="91440" tIns="45720" rIns="91440" bIns="45720" rtlCol="0" anchor="ctr"/>
          <a:lstStyle>
            <a:lvl1pPr algn="r">
              <a:defRPr sz="996">
                <a:solidFill>
                  <a:schemeClr val="bg1"/>
                </a:solidFill>
              </a:defRPr>
            </a:lvl1pPr>
          </a:lstStyle>
          <a:p>
            <a:fld id="{142585A0-1DAD-402A-907C-D75230567DEC}" type="slidenum">
              <a:rPr lang="en-GB" smtClean="0"/>
              <a:pPr/>
              <a:t>‹#›</a:t>
            </a:fld>
            <a:endParaRPr lang="en-GB" dirty="0"/>
          </a:p>
        </p:txBody>
      </p:sp>
    </p:spTree>
    <p:extLst>
      <p:ext uri="{BB962C8B-B14F-4D97-AF65-F5344CB8AC3E}">
        <p14:creationId xmlns:p14="http://schemas.microsoft.com/office/powerpoint/2010/main" val="3186401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039" y="516128"/>
            <a:ext cx="11188682" cy="645460"/>
          </a:xfrm>
          <a:prstGeom prst="rect">
            <a:avLst/>
          </a:prstGeom>
        </p:spPr>
        <p:txBody>
          <a:bodyPr vert="horz" lIns="0" tIns="0" rIns="0" bIns="0" rtlCol="0" anchor="t">
            <a:noAutofit/>
          </a:bodyPr>
          <a:lstStyle/>
          <a:p>
            <a:r>
              <a:rPr lang="en-US"/>
              <a:t>Click to edit Master title style</a:t>
            </a:r>
            <a:endParaRPr lang="en-GB" dirty="0"/>
          </a:p>
        </p:txBody>
      </p:sp>
      <p:sp>
        <p:nvSpPr>
          <p:cNvPr id="3" name="Text Placeholder 2"/>
          <p:cNvSpPr>
            <a:spLocks noGrp="1"/>
          </p:cNvSpPr>
          <p:nvPr>
            <p:ph type="body" idx="1"/>
          </p:nvPr>
        </p:nvSpPr>
        <p:spPr>
          <a:xfrm>
            <a:off x="502039" y="1438963"/>
            <a:ext cx="11188682" cy="4536685"/>
          </a:xfrm>
          <a:prstGeom prst="rect">
            <a:avLst/>
          </a:prstGeom>
        </p:spPr>
        <p:txBody>
          <a:bodyPr vert="horz" lIns="0" tIns="0" rIns="0" bIns="0" rtlCol="0">
            <a:noAutofit/>
          </a:bodyPr>
          <a:lstStyle/>
          <a:p>
            <a:pPr lvl="0"/>
            <a:r>
              <a:rPr lang="en-US" dirty="0"/>
              <a:t>Edit Master text styles</a:t>
            </a:r>
          </a:p>
          <a:p>
            <a:pPr lvl="1"/>
            <a:r>
              <a:rPr lang="en-US" dirty="0"/>
              <a:t>Second level</a:t>
            </a:r>
          </a:p>
        </p:txBody>
      </p:sp>
      <p:pic>
        <p:nvPicPr>
          <p:cNvPr id="5" name="Picture 4">
            <a:extLst>
              <a:ext uri="{FF2B5EF4-FFF2-40B4-BE49-F238E27FC236}">
                <a16:creationId xmlns:a16="http://schemas.microsoft.com/office/drawing/2014/main" id="{155DCAB7-288E-49EB-94C1-0628B061D0EE}"/>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378531" y="6204472"/>
            <a:ext cx="574698" cy="653528"/>
          </a:xfrm>
          <a:prstGeom prst="rect">
            <a:avLst/>
          </a:prstGeom>
        </p:spPr>
      </p:pic>
      <p:sp>
        <p:nvSpPr>
          <p:cNvPr id="4" name="Slide Number Placeholder 3">
            <a:extLst>
              <a:ext uri="{FF2B5EF4-FFF2-40B4-BE49-F238E27FC236}">
                <a16:creationId xmlns:a16="http://schemas.microsoft.com/office/drawing/2014/main" id="{AA06784D-3AF1-4839-966C-8E55F923DF4F}"/>
              </a:ext>
            </a:extLst>
          </p:cNvPr>
          <p:cNvSpPr>
            <a:spLocks noGrp="1"/>
          </p:cNvSpPr>
          <p:nvPr>
            <p:ph type="sldNum" sz="quarter" idx="4"/>
          </p:nvPr>
        </p:nvSpPr>
        <p:spPr>
          <a:xfrm>
            <a:off x="8684825" y="6373295"/>
            <a:ext cx="2743595" cy="364485"/>
          </a:xfrm>
          <a:prstGeom prst="rect">
            <a:avLst/>
          </a:prstGeom>
        </p:spPr>
        <p:txBody>
          <a:bodyPr vert="horz" lIns="91440" tIns="45720" rIns="91440" bIns="45720" rtlCol="0" anchor="ctr"/>
          <a:lstStyle>
            <a:lvl1pPr algn="r">
              <a:defRPr sz="996">
                <a:solidFill>
                  <a:srgbClr val="37003C"/>
                </a:solidFill>
              </a:defRPr>
            </a:lvl1pPr>
          </a:lstStyle>
          <a:p>
            <a:fld id="{142585A0-1DAD-402A-907C-D75230567DEC}" type="slidenum">
              <a:rPr lang="en-GB" smtClean="0"/>
              <a:pPr/>
              <a:t>‹#›</a:t>
            </a:fld>
            <a:endParaRPr lang="en-GB" dirty="0"/>
          </a:p>
        </p:txBody>
      </p:sp>
    </p:spTree>
    <p:extLst>
      <p:ext uri="{BB962C8B-B14F-4D97-AF65-F5344CB8AC3E}">
        <p14:creationId xmlns:p14="http://schemas.microsoft.com/office/powerpoint/2010/main" val="2300767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hdr="0" ftr="0" dt="0"/>
  <p:txStyles>
    <p:titleStyle>
      <a:lvl1pPr algn="l" defTabSz="914294" rtl="0" eaLnBrk="1" latinLnBrk="0" hangingPunct="1">
        <a:lnSpc>
          <a:spcPct val="100000"/>
        </a:lnSpc>
        <a:spcBef>
          <a:spcPct val="0"/>
        </a:spcBef>
        <a:buNone/>
        <a:defRPr sz="2988" b="1" i="0" kern="1200" baseline="0">
          <a:solidFill>
            <a:schemeClr val="tx1"/>
          </a:solidFill>
          <a:latin typeface="+mj-lt"/>
          <a:ea typeface="+mj-ea"/>
          <a:cs typeface="+mj-cs"/>
        </a:defRPr>
      </a:lvl1pPr>
    </p:titleStyle>
    <p:bodyStyle>
      <a:lvl1pPr marL="233064" indent="-233064" algn="l" defTabSz="914294" rtl="0" eaLnBrk="1" latinLnBrk="0" hangingPunct="1">
        <a:lnSpc>
          <a:spcPct val="100000"/>
        </a:lnSpc>
        <a:spcBef>
          <a:spcPts val="0"/>
        </a:spcBef>
        <a:spcAft>
          <a:spcPts val="1270"/>
        </a:spcAft>
        <a:buFont typeface="Arial" panose="020B0604020202020204" pitchFamily="34" charset="0"/>
        <a:buChar char="•"/>
        <a:defRPr sz="2390" kern="1200" baseline="0">
          <a:solidFill>
            <a:schemeClr val="tx1"/>
          </a:solidFill>
          <a:latin typeface="+mn-lt"/>
          <a:ea typeface="+mn-ea"/>
          <a:cs typeface="+mn-cs"/>
        </a:defRPr>
      </a:lvl1pPr>
      <a:lvl2pPr marL="519912" indent="-286848" algn="l" defTabSz="914294" rtl="0" eaLnBrk="1" latinLnBrk="0" hangingPunct="1">
        <a:lnSpc>
          <a:spcPct val="100000"/>
        </a:lnSpc>
        <a:spcBef>
          <a:spcPts val="0"/>
        </a:spcBef>
        <a:spcAft>
          <a:spcPts val="1270"/>
        </a:spcAft>
        <a:buFont typeface="Premier League" panose="020B0504020203020204" pitchFamily="34" charset="0"/>
        <a:buChar char="—"/>
        <a:defRPr sz="1594" kern="1200" baseline="0">
          <a:solidFill>
            <a:schemeClr val="tx1"/>
          </a:solidFill>
          <a:latin typeface="+mn-lt"/>
          <a:ea typeface="+mn-ea"/>
          <a:cs typeface="+mn-cs"/>
        </a:defRPr>
      </a:lvl2pPr>
      <a:lvl3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3pPr>
      <a:lvl4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4pPr>
      <a:lvl5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5pPr>
      <a:lvl6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6pPr>
      <a:lvl7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7pPr>
      <a:lvl8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8pPr>
      <a:lvl9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9pPr>
    </p:bodyStyle>
    <p:otherStyle>
      <a:defPPr>
        <a:defRPr lang="en-GB"/>
      </a:defPPr>
      <a:lvl1pPr marL="0" algn="ctr" defTabSz="550817" rtl="0" eaLnBrk="1" latinLnBrk="0" hangingPunct="1">
        <a:lnSpc>
          <a:spcPts val="1743"/>
        </a:lnSpc>
        <a:defRPr sz="1494" kern="1200">
          <a:solidFill>
            <a:schemeClr val="accent1"/>
          </a:solidFill>
          <a:latin typeface="+mn-lt"/>
          <a:ea typeface="+mn-ea"/>
          <a:cs typeface="+mn-cs"/>
        </a:defRPr>
      </a:lvl1pPr>
      <a:lvl2pPr marL="0" algn="ctr" defTabSz="550817" rtl="0" eaLnBrk="1" latinLnBrk="0" hangingPunct="1">
        <a:lnSpc>
          <a:spcPts val="1743"/>
        </a:lnSpc>
        <a:defRPr sz="1494" kern="1200">
          <a:solidFill>
            <a:schemeClr val="tx1"/>
          </a:solidFill>
          <a:latin typeface="+mn-lt"/>
          <a:ea typeface="+mn-ea"/>
          <a:cs typeface="+mn-cs"/>
        </a:defRPr>
      </a:lvl2pPr>
      <a:lvl3pPr marL="0" algn="ctr" defTabSz="550817" rtl="0" eaLnBrk="1" latinLnBrk="0" hangingPunct="1">
        <a:lnSpc>
          <a:spcPts val="1743"/>
        </a:lnSpc>
        <a:defRPr sz="1494" kern="1200">
          <a:solidFill>
            <a:schemeClr val="accent1"/>
          </a:solidFill>
          <a:latin typeface="+mn-lt"/>
          <a:ea typeface="+mn-ea"/>
          <a:cs typeface="+mn-cs"/>
        </a:defRPr>
      </a:lvl3pPr>
      <a:lvl4pPr marL="0" algn="ctr" defTabSz="550817" rtl="0" eaLnBrk="1" latinLnBrk="0" hangingPunct="1">
        <a:lnSpc>
          <a:spcPts val="1743"/>
        </a:lnSpc>
        <a:defRPr sz="1494" kern="1200">
          <a:solidFill>
            <a:schemeClr val="tx1"/>
          </a:solidFill>
          <a:latin typeface="+mn-lt"/>
          <a:ea typeface="+mn-ea"/>
          <a:cs typeface="+mn-cs"/>
        </a:defRPr>
      </a:lvl4pPr>
      <a:lvl5pPr marL="0" algn="ctr" defTabSz="550817" rtl="0" eaLnBrk="1" latinLnBrk="0" hangingPunct="1">
        <a:lnSpc>
          <a:spcPts val="1743"/>
        </a:lnSpc>
        <a:defRPr sz="1494" kern="1200">
          <a:solidFill>
            <a:schemeClr val="tx1"/>
          </a:solidFill>
          <a:latin typeface="+mn-lt"/>
          <a:ea typeface="+mn-ea"/>
          <a:cs typeface="+mn-cs"/>
        </a:defRPr>
      </a:lvl5pPr>
      <a:lvl6pPr marL="0" algn="ctr" defTabSz="550817" rtl="0" eaLnBrk="1" latinLnBrk="0" hangingPunct="1">
        <a:lnSpc>
          <a:spcPts val="1743"/>
        </a:lnSpc>
        <a:defRPr sz="1494" kern="1200">
          <a:solidFill>
            <a:schemeClr val="tx1"/>
          </a:solidFill>
          <a:latin typeface="+mn-lt"/>
          <a:ea typeface="+mn-ea"/>
          <a:cs typeface="+mn-cs"/>
        </a:defRPr>
      </a:lvl6pPr>
      <a:lvl7pPr marL="0" algn="ctr" defTabSz="550817" rtl="0" eaLnBrk="1" latinLnBrk="0" hangingPunct="1">
        <a:lnSpc>
          <a:spcPts val="1743"/>
        </a:lnSpc>
        <a:defRPr sz="1494" kern="1200">
          <a:solidFill>
            <a:schemeClr val="tx1"/>
          </a:solidFill>
          <a:latin typeface="+mn-lt"/>
          <a:ea typeface="+mn-ea"/>
          <a:cs typeface="+mn-cs"/>
        </a:defRPr>
      </a:lvl7pPr>
      <a:lvl8pPr marL="0" algn="ctr" defTabSz="550817" rtl="0" eaLnBrk="1" latinLnBrk="0" hangingPunct="1">
        <a:lnSpc>
          <a:spcPts val="1743"/>
        </a:lnSpc>
        <a:defRPr sz="1494" kern="1200">
          <a:solidFill>
            <a:schemeClr val="tx1"/>
          </a:solidFill>
          <a:latin typeface="+mn-lt"/>
          <a:ea typeface="+mn-ea"/>
          <a:cs typeface="+mn-cs"/>
        </a:defRPr>
      </a:lvl8pPr>
      <a:lvl9pPr marL="0" algn="ctr" defTabSz="550817" rtl="0" eaLnBrk="1" latinLnBrk="0" hangingPunct="1">
        <a:lnSpc>
          <a:spcPts val="1743"/>
        </a:lnSpc>
        <a:defRPr sz="149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37">
          <p15:clr>
            <a:srgbClr val="F26B43"/>
          </p15:clr>
        </p15:guide>
        <p15:guide id="2" pos="7710">
          <p15:clr>
            <a:srgbClr val="F26B43"/>
          </p15:clr>
        </p15:guide>
        <p15:guide id="3" pos="384">
          <p15:clr>
            <a:srgbClr val="F26B43"/>
          </p15:clr>
        </p15:guide>
        <p15:guide id="4" pos="15058">
          <p15:clr>
            <a:srgbClr val="F26B43"/>
          </p15:clr>
        </p15:guide>
        <p15:guide id="5" orient="horz" pos="391">
          <p15:clr>
            <a:srgbClr val="F26B43"/>
          </p15:clr>
        </p15:guide>
        <p15:guide id="6" orient="horz" pos="8306">
          <p15:clr>
            <a:srgbClr val="F26B43"/>
          </p15:clr>
        </p15:guide>
        <p15:guide id="7" orient="horz" pos="1094">
          <p15:clr>
            <a:srgbClr val="F26B43"/>
          </p15:clr>
        </p15:guide>
        <p15:guide id="8" orient="horz" pos="1820">
          <p15:clr>
            <a:srgbClr val="F26B43"/>
          </p15:clr>
        </p15:guide>
        <p15:guide id="9" pos="634">
          <p15:clr>
            <a:srgbClr val="F26B43"/>
          </p15:clr>
        </p15:guide>
        <p15:guide id="10" pos="14786">
          <p15:clr>
            <a:srgbClr val="F26B43"/>
          </p15:clr>
        </p15:guide>
        <p15:guide id="11" orient="horz" pos="755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D816C-EDF3-4B38-AF12-40A069A52744}"/>
              </a:ext>
            </a:extLst>
          </p:cNvPr>
          <p:cNvSpPr>
            <a:spLocks noGrp="1"/>
          </p:cNvSpPr>
          <p:nvPr>
            <p:ph type="title"/>
          </p:nvPr>
        </p:nvSpPr>
        <p:spPr>
          <a:xfrm>
            <a:off x="404737" y="230013"/>
            <a:ext cx="11460128" cy="645460"/>
          </a:xfrm>
        </p:spPr>
        <p:txBody>
          <a:bodyPr/>
          <a:lstStyle/>
          <a:p>
            <a:r>
              <a:rPr lang="en-GB" sz="2689" dirty="0">
                <a:solidFill>
                  <a:srgbClr val="37003C"/>
                </a:solidFill>
              </a:rPr>
              <a:t> Box breaker | </a:t>
            </a:r>
            <a:r>
              <a:rPr lang="en-GB" sz="1600" dirty="0">
                <a:solidFill>
                  <a:srgbClr val="37003C"/>
                </a:solidFill>
                <a:latin typeface="Premier League" panose="020B0504020203020204" pitchFamily="34" charset="0"/>
              </a:rPr>
              <a:t>LO: Explore speed and agility in a variety of movements.</a:t>
            </a:r>
            <a:r>
              <a:rPr lang="en-GB" sz="1600" dirty="0">
                <a:latin typeface="Premier League" panose="020B0504020203020204" pitchFamily="34" charset="0"/>
              </a:rPr>
              <a:t> </a:t>
            </a:r>
          </a:p>
        </p:txBody>
      </p:sp>
      <p:sp>
        <p:nvSpPr>
          <p:cNvPr id="9" name="Rectangle: Rounded Corners 8">
            <a:extLst>
              <a:ext uri="{FF2B5EF4-FFF2-40B4-BE49-F238E27FC236}">
                <a16:creationId xmlns:a16="http://schemas.microsoft.com/office/drawing/2014/main" id="{7BEEB451-605D-437A-BE04-84C526A9EA07}"/>
              </a:ext>
            </a:extLst>
          </p:cNvPr>
          <p:cNvSpPr/>
          <p:nvPr/>
        </p:nvSpPr>
        <p:spPr>
          <a:xfrm>
            <a:off x="327135" y="809111"/>
            <a:ext cx="5070818" cy="1980550"/>
          </a:xfrm>
          <a:prstGeom prst="roundRect">
            <a:avLst>
              <a:gd name="adj" fmla="val 10332"/>
            </a:avLst>
          </a:prstGeom>
          <a:solidFill>
            <a:srgbClr val="FF288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896" kern="0" dirty="0">
              <a:solidFill>
                <a:sysClr val="windowText" lastClr="000000"/>
              </a:solidFill>
              <a:highlight>
                <a:srgbClr val="FF2882"/>
              </a:highlight>
            </a:endParaRPr>
          </a:p>
        </p:txBody>
      </p:sp>
      <p:sp>
        <p:nvSpPr>
          <p:cNvPr id="5" name="Rectangle: Rounded Corners 4">
            <a:extLst>
              <a:ext uri="{FF2B5EF4-FFF2-40B4-BE49-F238E27FC236}">
                <a16:creationId xmlns:a16="http://schemas.microsoft.com/office/drawing/2014/main" id="{0A81864F-6130-473E-902E-6F1BBBEB37E2}"/>
              </a:ext>
            </a:extLst>
          </p:cNvPr>
          <p:cNvSpPr/>
          <p:nvPr/>
        </p:nvSpPr>
        <p:spPr>
          <a:xfrm>
            <a:off x="425065" y="906470"/>
            <a:ext cx="3060403" cy="1769613"/>
          </a:xfrm>
          <a:prstGeom prst="roundRect">
            <a:avLst>
              <a:gd name="adj" fmla="val 6940"/>
            </a:avLst>
          </a:prstGeom>
          <a:solidFill>
            <a:schemeClr val="tx1"/>
          </a:solidFill>
          <a:ln>
            <a:solidFill>
              <a:srgbClr val="FFFFF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896" dirty="0"/>
          </a:p>
          <a:p>
            <a:pPr algn="ctr"/>
            <a:endParaRPr lang="en-GB" sz="896" dirty="0"/>
          </a:p>
          <a:p>
            <a:pPr algn="ctr"/>
            <a:endParaRPr lang="en-GB" sz="896" dirty="0"/>
          </a:p>
          <a:p>
            <a:pPr algn="ctr"/>
            <a:endParaRPr lang="en-GB" sz="896" dirty="0"/>
          </a:p>
          <a:p>
            <a:pPr algn="ctr"/>
            <a:endParaRPr lang="en-GB" sz="896" dirty="0"/>
          </a:p>
          <a:p>
            <a:pPr algn="ctr"/>
            <a:endParaRPr lang="en-GB" sz="896" dirty="0"/>
          </a:p>
        </p:txBody>
      </p:sp>
      <p:pic>
        <p:nvPicPr>
          <p:cNvPr id="7" name="Picture 6">
            <a:extLst>
              <a:ext uri="{FF2B5EF4-FFF2-40B4-BE49-F238E27FC236}">
                <a16:creationId xmlns:a16="http://schemas.microsoft.com/office/drawing/2014/main" id="{DD26635A-F8A8-4F27-AC82-E48018CFD4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024" y="1426929"/>
            <a:ext cx="1561261" cy="754902"/>
          </a:xfrm>
          <a:prstGeom prst="rect">
            <a:avLst/>
          </a:prstGeom>
        </p:spPr>
      </p:pic>
      <p:sp>
        <p:nvSpPr>
          <p:cNvPr id="10" name="Rectangle: Rounded Corners 9">
            <a:extLst>
              <a:ext uri="{FF2B5EF4-FFF2-40B4-BE49-F238E27FC236}">
                <a16:creationId xmlns:a16="http://schemas.microsoft.com/office/drawing/2014/main" id="{E28A46DD-375E-4D1D-AC5A-DD77FE2D7448}"/>
              </a:ext>
            </a:extLst>
          </p:cNvPr>
          <p:cNvSpPr/>
          <p:nvPr/>
        </p:nvSpPr>
        <p:spPr>
          <a:xfrm>
            <a:off x="3583397" y="897770"/>
            <a:ext cx="1716198" cy="1769613"/>
          </a:xfrm>
          <a:prstGeom prst="roundRect">
            <a:avLst>
              <a:gd name="adj" fmla="val 8330"/>
            </a:avLst>
          </a:prstGeom>
          <a:solidFill>
            <a:schemeClr val="bg1"/>
          </a:solidFill>
          <a:ln>
            <a:solidFill>
              <a:srgbClr val="370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94" b="1" dirty="0">
                <a:solidFill>
                  <a:schemeClr val="tx1"/>
                </a:solidFill>
              </a:rPr>
              <a:t>PL Value</a:t>
            </a:r>
          </a:p>
          <a:p>
            <a:r>
              <a:rPr lang="en-GB" sz="1594" dirty="0">
                <a:solidFill>
                  <a:schemeClr val="tx1"/>
                </a:solidFill>
                <a:latin typeface="Premier League" panose="020B0504020203020204" pitchFamily="34" charset="0"/>
              </a:rPr>
              <a:t>Be ambitious    </a:t>
            </a:r>
          </a:p>
          <a:p>
            <a:r>
              <a:rPr lang="en-GB" sz="1594" dirty="0">
                <a:solidFill>
                  <a:schemeClr val="tx1"/>
                </a:solidFill>
                <a:latin typeface="Premier League" panose="020B0504020203020204" pitchFamily="34" charset="0"/>
              </a:rPr>
              <a:t>Be inspiring</a:t>
            </a:r>
          </a:p>
          <a:p>
            <a:r>
              <a:rPr lang="en-GB" sz="1594" dirty="0">
                <a:solidFill>
                  <a:schemeClr val="tx1"/>
                </a:solidFill>
                <a:latin typeface="Premier League" panose="020B0504020203020204" pitchFamily="34" charset="0"/>
              </a:rPr>
              <a:t>Be connected</a:t>
            </a:r>
          </a:p>
          <a:p>
            <a:r>
              <a:rPr lang="en-GB" sz="1594" dirty="0">
                <a:solidFill>
                  <a:schemeClr val="tx1"/>
                </a:solidFill>
                <a:latin typeface="Premier League" panose="020B0504020203020204" pitchFamily="34" charset="0"/>
              </a:rPr>
              <a:t>Be fair</a:t>
            </a:r>
          </a:p>
        </p:txBody>
      </p:sp>
      <p:sp>
        <p:nvSpPr>
          <p:cNvPr id="11" name="Rectangle 10">
            <a:extLst>
              <a:ext uri="{FF2B5EF4-FFF2-40B4-BE49-F238E27FC236}">
                <a16:creationId xmlns:a16="http://schemas.microsoft.com/office/drawing/2014/main" id="{711FA9D4-4DE0-4DB7-8F22-447F0C21BC7B}"/>
              </a:ext>
            </a:extLst>
          </p:cNvPr>
          <p:cNvSpPr/>
          <p:nvPr/>
        </p:nvSpPr>
        <p:spPr>
          <a:xfrm>
            <a:off x="5038809" y="1455924"/>
            <a:ext cx="151020" cy="1698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96" dirty="0">
              <a:solidFill>
                <a:schemeClr val="tx1"/>
              </a:solidFill>
            </a:endParaRPr>
          </a:p>
        </p:txBody>
      </p:sp>
      <p:sp>
        <p:nvSpPr>
          <p:cNvPr id="12" name="Rectangle 11">
            <a:extLst>
              <a:ext uri="{FF2B5EF4-FFF2-40B4-BE49-F238E27FC236}">
                <a16:creationId xmlns:a16="http://schemas.microsoft.com/office/drawing/2014/main" id="{0467C7F3-DE9F-4018-B7E4-A2DD0B709C47}"/>
              </a:ext>
            </a:extLst>
          </p:cNvPr>
          <p:cNvSpPr/>
          <p:nvPr/>
        </p:nvSpPr>
        <p:spPr>
          <a:xfrm>
            <a:off x="5038809" y="2189903"/>
            <a:ext cx="151020" cy="1698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96">
              <a:solidFill>
                <a:schemeClr val="tx1"/>
              </a:solidFill>
            </a:endParaRPr>
          </a:p>
        </p:txBody>
      </p:sp>
      <p:sp>
        <p:nvSpPr>
          <p:cNvPr id="23" name="Rectangle: Rounded Corners 22">
            <a:extLst>
              <a:ext uri="{FF2B5EF4-FFF2-40B4-BE49-F238E27FC236}">
                <a16:creationId xmlns:a16="http://schemas.microsoft.com/office/drawing/2014/main" id="{FDE99665-3B49-4969-968B-74CCA8FCCA7B}"/>
              </a:ext>
            </a:extLst>
          </p:cNvPr>
          <p:cNvSpPr/>
          <p:nvPr/>
        </p:nvSpPr>
        <p:spPr>
          <a:xfrm>
            <a:off x="327135" y="2895236"/>
            <a:ext cx="5070818" cy="3837604"/>
          </a:xfrm>
          <a:prstGeom prst="roundRect">
            <a:avLst>
              <a:gd name="adj" fmla="val 4975"/>
            </a:avLst>
          </a:prstGeom>
          <a:solidFill>
            <a:srgbClr val="00FF87"/>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896" kern="0" dirty="0">
              <a:solidFill>
                <a:sysClr val="windowText" lastClr="000000"/>
              </a:solidFill>
              <a:highlight>
                <a:srgbClr val="00FF87"/>
              </a:highlight>
            </a:endParaRPr>
          </a:p>
        </p:txBody>
      </p:sp>
      <p:sp>
        <p:nvSpPr>
          <p:cNvPr id="16" name="Rectangle: Rounded Corners 15">
            <a:extLst>
              <a:ext uri="{FF2B5EF4-FFF2-40B4-BE49-F238E27FC236}">
                <a16:creationId xmlns:a16="http://schemas.microsoft.com/office/drawing/2014/main" id="{C2CC606D-622C-4027-9044-8FCFD9C495F1}"/>
              </a:ext>
            </a:extLst>
          </p:cNvPr>
          <p:cNvSpPr/>
          <p:nvPr/>
        </p:nvSpPr>
        <p:spPr>
          <a:xfrm>
            <a:off x="405836" y="2982423"/>
            <a:ext cx="4919009" cy="541548"/>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GB" sz="1594" b="1" dirty="0">
                <a:solidFill>
                  <a:srgbClr val="FFFFFF"/>
                </a:solidFill>
                <a:latin typeface="Premier League" panose="020B0504020203020204" pitchFamily="34" charset="0"/>
              </a:rPr>
              <a:t>What skills will pupils develop?</a:t>
            </a:r>
            <a:endParaRPr lang="en-GB" sz="1594" dirty="0">
              <a:solidFill>
                <a:srgbClr val="FFFFFF"/>
              </a:solidFill>
              <a:latin typeface="Premier League" panose="020B0504020203020204" pitchFamily="34" charset="0"/>
            </a:endParaRPr>
          </a:p>
        </p:txBody>
      </p:sp>
      <p:sp>
        <p:nvSpPr>
          <p:cNvPr id="17" name="Rectangle: Rounded Corners 16">
            <a:extLst>
              <a:ext uri="{FF2B5EF4-FFF2-40B4-BE49-F238E27FC236}">
                <a16:creationId xmlns:a16="http://schemas.microsoft.com/office/drawing/2014/main" id="{87FA1BBB-CEE4-485A-8548-7A9D03FA88C1}"/>
              </a:ext>
            </a:extLst>
          </p:cNvPr>
          <p:cNvSpPr/>
          <p:nvPr/>
        </p:nvSpPr>
        <p:spPr>
          <a:xfrm>
            <a:off x="405834" y="3630561"/>
            <a:ext cx="1759482" cy="931251"/>
          </a:xfrm>
          <a:prstGeom prst="roundRect">
            <a:avLst>
              <a:gd name="adj" fmla="val 10337"/>
            </a:avLst>
          </a:prstGeom>
          <a:ln>
            <a:solidFill>
              <a:srgbClr val="37003C"/>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594" b="1" dirty="0">
                <a:solidFill>
                  <a:schemeClr val="bg1"/>
                </a:solidFill>
                <a:latin typeface="Premier League" panose="020B0504020203020204" pitchFamily="34" charset="0"/>
              </a:rPr>
              <a:t>Thinking skills</a:t>
            </a:r>
            <a:endParaRPr lang="en-GB" sz="1594" dirty="0">
              <a:solidFill>
                <a:schemeClr val="bg1"/>
              </a:solidFill>
              <a:latin typeface="Premier League" panose="020B0504020203020204" pitchFamily="34" charset="0"/>
            </a:endParaRPr>
          </a:p>
        </p:txBody>
      </p:sp>
      <p:sp>
        <p:nvSpPr>
          <p:cNvPr id="18" name="Rectangle: Rounded Corners 17">
            <a:extLst>
              <a:ext uri="{FF2B5EF4-FFF2-40B4-BE49-F238E27FC236}">
                <a16:creationId xmlns:a16="http://schemas.microsoft.com/office/drawing/2014/main" id="{4FD092FF-9944-4E95-922E-CD006BC8D50A}"/>
              </a:ext>
            </a:extLst>
          </p:cNvPr>
          <p:cNvSpPr/>
          <p:nvPr/>
        </p:nvSpPr>
        <p:spPr>
          <a:xfrm>
            <a:off x="405834" y="4668402"/>
            <a:ext cx="1759482" cy="931251"/>
          </a:xfrm>
          <a:prstGeom prst="roundRect">
            <a:avLst>
              <a:gd name="adj" fmla="val 7805"/>
            </a:avLst>
          </a:prstGeom>
          <a:ln>
            <a:solidFill>
              <a:srgbClr val="37003C"/>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594" b="1" dirty="0">
                <a:solidFill>
                  <a:schemeClr val="bg1"/>
                </a:solidFill>
                <a:latin typeface="Premier League" panose="020B0504020203020204" pitchFamily="34" charset="0"/>
              </a:rPr>
              <a:t>Social and emotional skills</a:t>
            </a:r>
            <a:endParaRPr lang="en-GB" sz="1594" dirty="0">
              <a:solidFill>
                <a:schemeClr val="bg1"/>
              </a:solidFill>
              <a:latin typeface="Premier League" panose="020B0504020203020204" pitchFamily="34" charset="0"/>
            </a:endParaRPr>
          </a:p>
        </p:txBody>
      </p:sp>
      <p:sp>
        <p:nvSpPr>
          <p:cNvPr id="19" name="Rectangle: Rounded Corners 18">
            <a:extLst>
              <a:ext uri="{FF2B5EF4-FFF2-40B4-BE49-F238E27FC236}">
                <a16:creationId xmlns:a16="http://schemas.microsoft.com/office/drawing/2014/main" id="{EAEF80D3-E9CA-417A-BD8C-D1A44912DB4A}"/>
              </a:ext>
            </a:extLst>
          </p:cNvPr>
          <p:cNvSpPr/>
          <p:nvPr/>
        </p:nvSpPr>
        <p:spPr>
          <a:xfrm>
            <a:off x="405834" y="5706243"/>
            <a:ext cx="1759482" cy="931251"/>
          </a:xfrm>
          <a:prstGeom prst="roundRect">
            <a:avLst>
              <a:gd name="adj" fmla="val 9071"/>
            </a:avLst>
          </a:prstGeom>
          <a:ln>
            <a:solidFill>
              <a:srgbClr val="37003C"/>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594" b="1" dirty="0">
                <a:solidFill>
                  <a:schemeClr val="bg1"/>
                </a:solidFill>
                <a:latin typeface="Premier League" panose="020B0504020203020204" pitchFamily="34" charset="0"/>
              </a:rPr>
              <a:t>Physical skills</a:t>
            </a:r>
            <a:endParaRPr lang="en-GB" sz="1594" dirty="0">
              <a:solidFill>
                <a:schemeClr val="bg1"/>
              </a:solidFill>
              <a:latin typeface="Premier League" panose="020B0504020203020204" pitchFamily="34" charset="0"/>
            </a:endParaRPr>
          </a:p>
        </p:txBody>
      </p:sp>
      <p:sp>
        <p:nvSpPr>
          <p:cNvPr id="20" name="Rectangle: Rounded Corners 19">
            <a:extLst>
              <a:ext uri="{FF2B5EF4-FFF2-40B4-BE49-F238E27FC236}">
                <a16:creationId xmlns:a16="http://schemas.microsoft.com/office/drawing/2014/main" id="{39086813-1904-479D-96F6-9EF687636005}"/>
              </a:ext>
            </a:extLst>
          </p:cNvPr>
          <p:cNvSpPr/>
          <p:nvPr/>
        </p:nvSpPr>
        <p:spPr>
          <a:xfrm>
            <a:off x="2130285" y="3630561"/>
            <a:ext cx="3142978" cy="931251"/>
          </a:xfrm>
          <a:prstGeom prst="roundRect">
            <a:avLst/>
          </a:prstGeom>
          <a:solidFill>
            <a:schemeClr val="bg1"/>
          </a:solidFill>
          <a:ln>
            <a:solidFill>
              <a:srgbClr val="370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r>
              <a:rPr lang="en-US" sz="1195" b="1" dirty="0">
                <a:solidFill>
                  <a:srgbClr val="37003C"/>
                </a:solidFill>
                <a:latin typeface="Premier League" panose="020B0504020203020204" pitchFamily="34" charset="0"/>
              </a:rPr>
              <a:t>Concentration</a:t>
            </a:r>
            <a:r>
              <a:rPr lang="en-US" sz="1195" dirty="0">
                <a:solidFill>
                  <a:srgbClr val="37003C"/>
                </a:solidFill>
                <a:latin typeface="Premier League" panose="020B0504020203020204" pitchFamily="34" charset="0"/>
              </a:rPr>
              <a:t> </a:t>
            </a:r>
            <a:br>
              <a:rPr lang="en-US" sz="1195" dirty="0">
                <a:solidFill>
                  <a:srgbClr val="37003C"/>
                </a:solidFill>
                <a:latin typeface="Premier League" panose="020B0504020203020204" pitchFamily="34" charset="0"/>
              </a:rPr>
            </a:br>
            <a:r>
              <a:rPr lang="en-US" sz="1195" dirty="0">
                <a:solidFill>
                  <a:srgbClr val="37003C"/>
                </a:solidFill>
                <a:latin typeface="Premier League" panose="020B0504020203020204" pitchFamily="34" charset="0"/>
              </a:rPr>
              <a:t>Pupils will listen to instructions and respond quickly and make quick decisions</a:t>
            </a:r>
            <a:endParaRPr lang="en-GB" sz="1195" dirty="0">
              <a:solidFill>
                <a:srgbClr val="37003C"/>
              </a:solidFill>
              <a:latin typeface="Premier League" panose="020B0504020203020204" pitchFamily="34" charset="0"/>
            </a:endParaRPr>
          </a:p>
        </p:txBody>
      </p:sp>
      <p:sp>
        <p:nvSpPr>
          <p:cNvPr id="21" name="Rectangle: Rounded Corners 20">
            <a:extLst>
              <a:ext uri="{FF2B5EF4-FFF2-40B4-BE49-F238E27FC236}">
                <a16:creationId xmlns:a16="http://schemas.microsoft.com/office/drawing/2014/main" id="{BE4FC2D1-9E1D-4250-BACC-48DC0743ECA8}"/>
              </a:ext>
            </a:extLst>
          </p:cNvPr>
          <p:cNvSpPr/>
          <p:nvPr/>
        </p:nvSpPr>
        <p:spPr>
          <a:xfrm>
            <a:off x="2130285" y="4668402"/>
            <a:ext cx="3142978" cy="931251"/>
          </a:xfrm>
          <a:prstGeom prst="roundRect">
            <a:avLst/>
          </a:prstGeom>
          <a:solidFill>
            <a:schemeClr val="bg1"/>
          </a:solidFill>
          <a:ln>
            <a:solidFill>
              <a:srgbClr val="370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r>
              <a:rPr lang="en-US" sz="1195" b="1" dirty="0">
                <a:solidFill>
                  <a:srgbClr val="37003C"/>
                </a:solidFill>
                <a:latin typeface="Premier League" panose="020B0504020203020204" pitchFamily="34" charset="0"/>
              </a:rPr>
              <a:t>Communication</a:t>
            </a:r>
            <a:r>
              <a:rPr lang="en-US" sz="1195" dirty="0">
                <a:solidFill>
                  <a:srgbClr val="37003C"/>
                </a:solidFill>
                <a:latin typeface="Premier League" panose="020B0504020203020204" pitchFamily="34" charset="0"/>
              </a:rPr>
              <a:t> </a:t>
            </a:r>
            <a:br>
              <a:rPr lang="en-US" sz="1195" dirty="0">
                <a:solidFill>
                  <a:srgbClr val="37003C"/>
                </a:solidFill>
                <a:latin typeface="Premier League" panose="020B0504020203020204" pitchFamily="34" charset="0"/>
              </a:rPr>
            </a:br>
            <a:r>
              <a:rPr lang="en-US" sz="1195" dirty="0">
                <a:solidFill>
                  <a:srgbClr val="37003C"/>
                </a:solidFill>
                <a:latin typeface="Premier League" panose="020B0504020203020204" pitchFamily="34" charset="0"/>
              </a:rPr>
              <a:t>Pupils give commands and listen to instructions</a:t>
            </a:r>
            <a:endParaRPr lang="en-GB" sz="1195" dirty="0">
              <a:solidFill>
                <a:srgbClr val="37003C"/>
              </a:solidFill>
              <a:latin typeface="Premier League" panose="020B0504020203020204" pitchFamily="34" charset="0"/>
            </a:endParaRPr>
          </a:p>
        </p:txBody>
      </p:sp>
      <p:sp>
        <p:nvSpPr>
          <p:cNvPr id="22" name="Rectangle: Rounded Corners 21">
            <a:extLst>
              <a:ext uri="{FF2B5EF4-FFF2-40B4-BE49-F238E27FC236}">
                <a16:creationId xmlns:a16="http://schemas.microsoft.com/office/drawing/2014/main" id="{CB2D7A92-772E-4BC3-907E-9D57BCAA5B13}"/>
              </a:ext>
            </a:extLst>
          </p:cNvPr>
          <p:cNvSpPr/>
          <p:nvPr/>
        </p:nvSpPr>
        <p:spPr>
          <a:xfrm>
            <a:off x="2130285" y="5706243"/>
            <a:ext cx="3142978" cy="931251"/>
          </a:xfrm>
          <a:prstGeom prst="roundRect">
            <a:avLst/>
          </a:prstGeom>
          <a:solidFill>
            <a:schemeClr val="bg1"/>
          </a:solidFill>
          <a:ln>
            <a:solidFill>
              <a:srgbClr val="370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r>
              <a:rPr lang="en-US" sz="1195" b="1" dirty="0">
                <a:solidFill>
                  <a:srgbClr val="37003C"/>
                </a:solidFill>
                <a:latin typeface="Premier League" panose="020B0504020203020204" pitchFamily="34" charset="0"/>
              </a:rPr>
              <a:t>Speed and agility</a:t>
            </a:r>
            <a:br>
              <a:rPr lang="en-US" sz="1195" dirty="0">
                <a:solidFill>
                  <a:srgbClr val="37003C"/>
                </a:solidFill>
                <a:latin typeface="Premier League" panose="020B0504020203020204" pitchFamily="34" charset="0"/>
              </a:rPr>
            </a:br>
            <a:r>
              <a:rPr lang="en-US" sz="1195" dirty="0">
                <a:solidFill>
                  <a:srgbClr val="37003C"/>
                </a:solidFill>
                <a:latin typeface="Premier League" panose="020B0504020203020204" pitchFamily="34" charset="0"/>
              </a:rPr>
              <a:t>Pupils will perform multiple different fundamental movements as fast as they can </a:t>
            </a:r>
            <a:endParaRPr lang="en-GB" sz="1195" dirty="0">
              <a:solidFill>
                <a:srgbClr val="37003C"/>
              </a:solidFill>
              <a:latin typeface="Premier League" panose="020B0504020203020204" pitchFamily="34" charset="0"/>
            </a:endParaRPr>
          </a:p>
        </p:txBody>
      </p:sp>
      <p:sp>
        <p:nvSpPr>
          <p:cNvPr id="25" name="Rectangle: Rounded Corners 24">
            <a:extLst>
              <a:ext uri="{FF2B5EF4-FFF2-40B4-BE49-F238E27FC236}">
                <a16:creationId xmlns:a16="http://schemas.microsoft.com/office/drawing/2014/main" id="{FBC6FAC6-E7CB-4F66-B27D-F572F8F92B2E}"/>
              </a:ext>
            </a:extLst>
          </p:cNvPr>
          <p:cNvSpPr/>
          <p:nvPr/>
        </p:nvSpPr>
        <p:spPr>
          <a:xfrm>
            <a:off x="5541912" y="809110"/>
            <a:ext cx="6470908" cy="5943796"/>
          </a:xfrm>
          <a:prstGeom prst="roundRect">
            <a:avLst>
              <a:gd name="adj" fmla="val 3463"/>
            </a:avLst>
          </a:prstGeom>
          <a:solidFill>
            <a:srgbClr val="05F0FF"/>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896" kern="0" dirty="0">
              <a:solidFill>
                <a:sysClr val="windowText" lastClr="000000"/>
              </a:solidFill>
              <a:highlight>
                <a:srgbClr val="05F0FF"/>
              </a:highlight>
            </a:endParaRPr>
          </a:p>
        </p:txBody>
      </p:sp>
      <p:sp>
        <p:nvSpPr>
          <p:cNvPr id="30" name="Rectangle: Rounded Corners 29">
            <a:extLst>
              <a:ext uri="{FF2B5EF4-FFF2-40B4-BE49-F238E27FC236}">
                <a16:creationId xmlns:a16="http://schemas.microsoft.com/office/drawing/2014/main" id="{746229D0-FA47-4B56-A6DF-B57B73D28576}"/>
              </a:ext>
            </a:extLst>
          </p:cNvPr>
          <p:cNvSpPr/>
          <p:nvPr/>
        </p:nvSpPr>
        <p:spPr>
          <a:xfrm>
            <a:off x="5655708" y="1525038"/>
            <a:ext cx="6246450" cy="5102949"/>
          </a:xfrm>
          <a:prstGeom prst="roundRect">
            <a:avLst>
              <a:gd name="adj" fmla="val 2432"/>
            </a:avLst>
          </a:prstGeom>
          <a:ln>
            <a:solidFill>
              <a:srgbClr val="37003C"/>
            </a:solidFill>
          </a:ln>
        </p:spPr>
        <p:style>
          <a:lnRef idx="2">
            <a:schemeClr val="dk1"/>
          </a:lnRef>
          <a:fillRef idx="1">
            <a:schemeClr val="lt1"/>
          </a:fillRef>
          <a:effectRef idx="0">
            <a:schemeClr val="dk1"/>
          </a:effectRef>
          <a:fontRef idx="minor">
            <a:schemeClr val="dk1"/>
          </a:fontRef>
        </p:style>
        <p:txBody>
          <a:bodyPr rtlCol="0" anchor="t"/>
          <a:lstStyle/>
          <a:p>
            <a:endParaRPr lang="en-GB" sz="1195" dirty="0"/>
          </a:p>
          <a:p>
            <a:endParaRPr lang="en-GB" sz="1195" dirty="0"/>
          </a:p>
          <a:p>
            <a:endParaRPr lang="en-GB" sz="1195" dirty="0"/>
          </a:p>
          <a:p>
            <a:endParaRPr lang="en-GB" sz="1195" dirty="0"/>
          </a:p>
          <a:p>
            <a:endParaRPr lang="en-GB" sz="1195" dirty="0"/>
          </a:p>
          <a:p>
            <a:endParaRPr lang="en-GB" sz="1195" dirty="0"/>
          </a:p>
          <a:p>
            <a:endParaRPr lang="en-GB" sz="1195" dirty="0"/>
          </a:p>
          <a:p>
            <a:pPr algn="ctr"/>
            <a:br>
              <a:rPr lang="en-GB" sz="1590" b="1" dirty="0">
                <a:solidFill>
                  <a:srgbClr val="37003C"/>
                </a:solidFill>
                <a:latin typeface="Premier League" panose="020B0504020203020204" pitchFamily="34" charset="0"/>
                <a:sym typeface="Arial"/>
              </a:rPr>
            </a:br>
            <a:r>
              <a:rPr lang="en-GB" sz="1590" b="1" dirty="0">
                <a:solidFill>
                  <a:srgbClr val="37003C"/>
                </a:solidFill>
                <a:latin typeface="Premier League" panose="020B0504020203020204" pitchFamily="34" charset="0"/>
                <a:sym typeface="Arial"/>
              </a:rPr>
              <a:t>HOW TO PLAY</a:t>
            </a:r>
          </a:p>
          <a:p>
            <a:endParaRPr lang="en-GB" sz="1195" dirty="0"/>
          </a:p>
          <a:p>
            <a:r>
              <a:rPr lang="en-US" sz="1195" b="1" dirty="0">
                <a:solidFill>
                  <a:srgbClr val="37003C"/>
                </a:solidFill>
                <a:latin typeface="Premier League" panose="020B0504020203020204"/>
                <a:sym typeface="Arial"/>
              </a:rPr>
              <a:t>Set up and equipment: </a:t>
            </a:r>
            <a:r>
              <a:rPr lang="en-US" sz="1195" dirty="0">
                <a:solidFill>
                  <a:srgbClr val="37003C"/>
                </a:solidFill>
                <a:latin typeface="Premier League" panose="020B0504020203020204"/>
                <a:sym typeface="Arial"/>
              </a:rPr>
              <a:t>Use for cones or objects. Label the cones/ objects one – four. </a:t>
            </a:r>
            <a:r>
              <a:rPr lang="en-GB" sz="1195" dirty="0">
                <a:solidFill>
                  <a:srgbClr val="37003C"/>
                </a:solidFill>
                <a:latin typeface="Premier League" panose="020B0504020203020204"/>
                <a:sym typeface="Arial"/>
              </a:rPr>
              <a:t>Pupils will get into pairs and number themselves one and two.</a:t>
            </a:r>
            <a:r>
              <a:rPr lang="en-US" sz="1195" dirty="0">
                <a:solidFill>
                  <a:srgbClr val="37003C"/>
                </a:solidFill>
                <a:latin typeface="Premier League" panose="020B0504020203020204"/>
                <a:sym typeface="Arial"/>
              </a:rPr>
              <a:t> They </a:t>
            </a:r>
            <a:r>
              <a:rPr lang="en-GB" sz="1195" dirty="0">
                <a:solidFill>
                  <a:srgbClr val="37003C"/>
                </a:solidFill>
                <a:latin typeface="Premier League" panose="020B0504020203020204"/>
                <a:sym typeface="Arial"/>
              </a:rPr>
              <a:t>will create a square shape with the four cones/objects (evenly spaced out). </a:t>
            </a:r>
            <a:r>
              <a:rPr lang="en-US" sz="1195" dirty="0">
                <a:solidFill>
                  <a:srgbClr val="37003C"/>
                </a:solidFill>
                <a:latin typeface="Premier League" panose="020B0504020203020204"/>
                <a:sym typeface="Arial"/>
              </a:rPr>
              <a:t>This activity can be conducted in a sports hall or outdoor space. </a:t>
            </a:r>
            <a:br>
              <a:rPr lang="en-US" sz="1195" b="1" dirty="0">
                <a:solidFill>
                  <a:srgbClr val="37003C"/>
                </a:solidFill>
                <a:latin typeface="Premier League" panose="020B0504020203020204"/>
                <a:sym typeface="Arial"/>
              </a:rPr>
            </a:br>
            <a:br>
              <a:rPr lang="en-US" sz="1195" b="1" dirty="0">
                <a:solidFill>
                  <a:srgbClr val="37003C"/>
                </a:solidFill>
                <a:latin typeface="Premier League" panose="020B0504020203020204"/>
                <a:sym typeface="Arial"/>
              </a:rPr>
            </a:br>
            <a:r>
              <a:rPr lang="en-US" sz="1195" b="1" dirty="0">
                <a:solidFill>
                  <a:srgbClr val="37003C"/>
                </a:solidFill>
                <a:latin typeface="Premier League" panose="020B0504020203020204"/>
                <a:sym typeface="Arial"/>
              </a:rPr>
              <a:t>Activity:</a:t>
            </a:r>
            <a:r>
              <a:rPr lang="en-GB" sz="1195" b="1" dirty="0">
                <a:solidFill>
                  <a:srgbClr val="37003C"/>
                </a:solidFill>
                <a:latin typeface="Premier League" panose="020B0504020203020204"/>
                <a:sym typeface="Arial"/>
              </a:rPr>
              <a:t> </a:t>
            </a:r>
            <a:r>
              <a:rPr lang="en-GB" sz="1195" dirty="0">
                <a:solidFill>
                  <a:srgbClr val="37003C"/>
                </a:solidFill>
                <a:latin typeface="Premier League" panose="020B0504020203020204"/>
                <a:sym typeface="Arial"/>
              </a:rPr>
              <a:t>Pupil 1 will stand in square and Pupil 2 will be the instructor. Pupil 2 will call a combination of numbers e.g. 2143 or names depending on the objects/labels.</a:t>
            </a:r>
            <a:br>
              <a:rPr lang="en-GB" sz="1195" dirty="0">
                <a:solidFill>
                  <a:srgbClr val="37003C"/>
                </a:solidFill>
                <a:latin typeface="Premier League" panose="020B0504020203020204"/>
                <a:sym typeface="Arial"/>
              </a:rPr>
            </a:br>
            <a:r>
              <a:rPr lang="en-GB" sz="1195" dirty="0">
                <a:solidFill>
                  <a:srgbClr val="37003C"/>
                </a:solidFill>
                <a:latin typeface="Premier League" panose="020B0504020203020204"/>
                <a:sym typeface="Arial"/>
              </a:rPr>
              <a:t>P</a:t>
            </a:r>
            <a:r>
              <a:rPr lang="en-GB" sz="1195" dirty="0">
                <a:solidFill>
                  <a:srgbClr val="37003C"/>
                </a:solidFill>
                <a:latin typeface="Premier League" panose="020B0504020203020204"/>
              </a:rPr>
              <a:t>upil 1 will listen and quickly sprint to the correct cones/objects in the order stated. Pupil 2 must count how long (in seconds) it takes for Pupil 1 to complete it and record their time (pupils can refer to their scores to see if they can beat their first attempt when they play again). Encourage Pupil 2 to observe and feedback on their technique. </a:t>
            </a:r>
            <a:br>
              <a:rPr lang="en-GB" sz="1195" dirty="0">
                <a:solidFill>
                  <a:srgbClr val="37003C"/>
                </a:solidFill>
                <a:latin typeface="Premier League" panose="020B0504020203020204"/>
              </a:rPr>
            </a:br>
            <a:br>
              <a:rPr lang="en-GB" sz="1195" dirty="0">
                <a:solidFill>
                  <a:srgbClr val="37003C"/>
                </a:solidFill>
                <a:latin typeface="Premier League" panose="020B0504020203020204"/>
              </a:rPr>
            </a:br>
            <a:r>
              <a:rPr lang="en-GB" sz="1195" b="1" dirty="0">
                <a:solidFill>
                  <a:srgbClr val="37003C"/>
                </a:solidFill>
                <a:latin typeface="Premier League" panose="020B0504020203020204"/>
              </a:rPr>
              <a:t>Progression</a:t>
            </a:r>
            <a:r>
              <a:rPr lang="en-GB" sz="1195" dirty="0"/>
              <a:t>: </a:t>
            </a:r>
            <a:r>
              <a:rPr lang="en-GB" sz="1195" dirty="0">
                <a:solidFill>
                  <a:srgbClr val="37003C"/>
                </a:solidFill>
                <a:latin typeface="Premier League" panose="020B0504020203020204"/>
              </a:rPr>
              <a:t>Try the following suggestions to differentiate the activity: </a:t>
            </a:r>
          </a:p>
          <a:p>
            <a:pPr marL="171450" indent="-171450">
              <a:buFont typeface="Arial" panose="020B0604020202020204" pitchFamily="34" charset="0"/>
              <a:buChar char="•"/>
            </a:pPr>
            <a:r>
              <a:rPr lang="en-GB" sz="1195" dirty="0">
                <a:solidFill>
                  <a:srgbClr val="37003C"/>
                </a:solidFill>
                <a:latin typeface="Premier League" panose="020B0504020203020204"/>
              </a:rPr>
              <a:t>Make the square shape bigger or smaller.</a:t>
            </a:r>
          </a:p>
          <a:p>
            <a:pPr marL="171450" indent="-171450">
              <a:buFont typeface="Arial" panose="020B0604020202020204" pitchFamily="34" charset="0"/>
              <a:buChar char="•"/>
            </a:pPr>
            <a:r>
              <a:rPr lang="en-GB" sz="1195" dirty="0">
                <a:solidFill>
                  <a:srgbClr val="37003C"/>
                </a:solidFill>
                <a:latin typeface="Premier League" panose="020B0504020203020204"/>
              </a:rPr>
              <a:t>Name the cones e.g. animal names – pupils will have to use their memory.</a:t>
            </a:r>
          </a:p>
          <a:p>
            <a:pPr marL="171450" indent="-171450">
              <a:buFont typeface="Arial" panose="020B0604020202020204" pitchFamily="34" charset="0"/>
              <a:buChar char="•"/>
            </a:pPr>
            <a:r>
              <a:rPr lang="en-GB" sz="1195" dirty="0">
                <a:solidFill>
                  <a:srgbClr val="37003C"/>
                </a:solidFill>
                <a:latin typeface="Premier League" panose="020B0504020203020204"/>
              </a:rPr>
              <a:t>Change movements,  e.g. side stepping, hopping.</a:t>
            </a:r>
          </a:p>
        </p:txBody>
      </p:sp>
      <p:sp>
        <p:nvSpPr>
          <p:cNvPr id="32" name="Rectangle: Rounded Corners 31">
            <a:extLst>
              <a:ext uri="{FF2B5EF4-FFF2-40B4-BE49-F238E27FC236}">
                <a16:creationId xmlns:a16="http://schemas.microsoft.com/office/drawing/2014/main" id="{53EF02F3-A0C2-4306-BFA9-94A47F66526B}"/>
              </a:ext>
            </a:extLst>
          </p:cNvPr>
          <p:cNvSpPr/>
          <p:nvPr/>
        </p:nvSpPr>
        <p:spPr>
          <a:xfrm>
            <a:off x="5654141" y="901081"/>
            <a:ext cx="6248017" cy="541548"/>
          </a:xfrm>
          <a:prstGeom prst="roundRect">
            <a:avLst/>
          </a:prstGeom>
          <a:ln>
            <a:solidFill>
              <a:srgbClr val="FFFFFF"/>
            </a:solidFill>
          </a:ln>
        </p:spPr>
        <p:style>
          <a:lnRef idx="3">
            <a:schemeClr val="lt1"/>
          </a:lnRef>
          <a:fillRef idx="1">
            <a:schemeClr val="dk1"/>
          </a:fillRef>
          <a:effectRef idx="1">
            <a:schemeClr val="dk1"/>
          </a:effectRef>
          <a:fontRef idx="minor">
            <a:schemeClr val="lt1"/>
          </a:fontRef>
        </p:style>
        <p:txBody>
          <a:bodyPr rtlCol="0" anchor="ctr"/>
          <a:lstStyle/>
          <a:p>
            <a:pPr algn="ctr"/>
            <a:r>
              <a:rPr lang="en-GB" sz="1594" b="1" dirty="0">
                <a:solidFill>
                  <a:srgbClr val="FFFFFF"/>
                </a:solidFill>
                <a:latin typeface="Premier League" panose="020B0504020203020204" pitchFamily="34" charset="0"/>
              </a:rPr>
              <a:t>What does the activity look like?</a:t>
            </a:r>
            <a:endParaRPr lang="en-GB" sz="1594" dirty="0">
              <a:solidFill>
                <a:srgbClr val="FFFFFF"/>
              </a:solidFill>
              <a:latin typeface="Premier League" panose="020B0504020203020204" pitchFamily="34" charset="0"/>
            </a:endParaRPr>
          </a:p>
        </p:txBody>
      </p:sp>
      <p:sp>
        <p:nvSpPr>
          <p:cNvPr id="45" name="TextBox 44">
            <a:extLst>
              <a:ext uri="{FF2B5EF4-FFF2-40B4-BE49-F238E27FC236}">
                <a16:creationId xmlns:a16="http://schemas.microsoft.com/office/drawing/2014/main" id="{7655BC14-1FC4-4A99-9FDD-8886C230D988}"/>
              </a:ext>
            </a:extLst>
          </p:cNvPr>
          <p:cNvSpPr txBox="1"/>
          <p:nvPr/>
        </p:nvSpPr>
        <p:spPr>
          <a:xfrm>
            <a:off x="8192884" y="2074538"/>
            <a:ext cx="525471" cy="368049"/>
          </a:xfrm>
          <a:prstGeom prst="rect">
            <a:avLst/>
          </a:prstGeom>
          <a:noFill/>
        </p:spPr>
        <p:txBody>
          <a:bodyPr wrap="square" rtlCol="0">
            <a:spAutoFit/>
          </a:bodyPr>
          <a:lstStyle/>
          <a:p>
            <a:endParaRPr lang="en-GB" sz="896" dirty="0"/>
          </a:p>
          <a:p>
            <a:endParaRPr lang="en-GB" sz="896" dirty="0"/>
          </a:p>
        </p:txBody>
      </p:sp>
      <p:pic>
        <p:nvPicPr>
          <p:cNvPr id="34" name="Picture 2" descr="Derby County Remain at Heart of Community During Coronavirus Crisis - Derby  County Community Trust">
            <a:extLst>
              <a:ext uri="{FF2B5EF4-FFF2-40B4-BE49-F238E27FC236}">
                <a16:creationId xmlns:a16="http://schemas.microsoft.com/office/drawing/2014/main" id="{BB8E858B-5751-409D-8BDD-ECA9059C85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8059" y="1386296"/>
            <a:ext cx="1079635" cy="809960"/>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a:extLst>
              <a:ext uri="{FF2B5EF4-FFF2-40B4-BE49-F238E27FC236}">
                <a16:creationId xmlns:a16="http://schemas.microsoft.com/office/drawing/2014/main" id="{62040B8A-C8F1-4E86-A4D8-A849BA569A95}"/>
              </a:ext>
            </a:extLst>
          </p:cNvPr>
          <p:cNvSpPr/>
          <p:nvPr/>
        </p:nvSpPr>
        <p:spPr>
          <a:xfrm>
            <a:off x="5038809" y="1711765"/>
            <a:ext cx="151020" cy="1698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r>
              <a:rPr lang="en-GB" sz="896" dirty="0">
                <a:solidFill>
                  <a:srgbClr val="37003C"/>
                </a:solidFill>
                <a:latin typeface="Arial" panose="020B0604020202020204"/>
              </a:rPr>
              <a:t>✓</a:t>
            </a:r>
          </a:p>
        </p:txBody>
      </p:sp>
      <p:sp>
        <p:nvSpPr>
          <p:cNvPr id="39" name="Rectangle 38">
            <a:extLst>
              <a:ext uri="{FF2B5EF4-FFF2-40B4-BE49-F238E27FC236}">
                <a16:creationId xmlns:a16="http://schemas.microsoft.com/office/drawing/2014/main" id="{7209454E-E947-4969-AA0F-C2C2BA714201}"/>
              </a:ext>
            </a:extLst>
          </p:cNvPr>
          <p:cNvSpPr/>
          <p:nvPr/>
        </p:nvSpPr>
        <p:spPr>
          <a:xfrm>
            <a:off x="5038809" y="1961901"/>
            <a:ext cx="151020" cy="1698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r>
              <a:rPr lang="en-GB" sz="896" dirty="0">
                <a:solidFill>
                  <a:srgbClr val="37003C"/>
                </a:solidFill>
                <a:latin typeface="Arial" panose="020B0604020202020204"/>
              </a:rPr>
              <a:t>✓</a:t>
            </a:r>
          </a:p>
        </p:txBody>
      </p:sp>
      <p:pic>
        <p:nvPicPr>
          <p:cNvPr id="3" name="Picture 2">
            <a:extLst>
              <a:ext uri="{FF2B5EF4-FFF2-40B4-BE49-F238E27FC236}">
                <a16:creationId xmlns:a16="http://schemas.microsoft.com/office/drawing/2014/main" id="{60D27DCB-45FD-40DE-BB6B-86E6CE5670D0}"/>
              </a:ext>
            </a:extLst>
          </p:cNvPr>
          <p:cNvPicPr>
            <a:picLocks noChangeAspect="1"/>
          </p:cNvPicPr>
          <p:nvPr/>
        </p:nvPicPr>
        <p:blipFill>
          <a:blip r:embed="rId5"/>
          <a:stretch>
            <a:fillRect/>
          </a:stretch>
        </p:blipFill>
        <p:spPr>
          <a:xfrm>
            <a:off x="7485386" y="1760170"/>
            <a:ext cx="2191441" cy="1282588"/>
          </a:xfrm>
          <a:prstGeom prst="rect">
            <a:avLst/>
          </a:prstGeom>
        </p:spPr>
      </p:pic>
    </p:spTree>
    <p:extLst>
      <p:ext uri="{BB962C8B-B14F-4D97-AF65-F5344CB8AC3E}">
        <p14:creationId xmlns:p14="http://schemas.microsoft.com/office/powerpoint/2010/main" val="2578421319"/>
      </p:ext>
    </p:extLst>
  </p:cSld>
  <p:clrMapOvr>
    <a:masterClrMapping/>
  </p:clrMapOvr>
</p:sld>
</file>

<file path=ppt/theme/theme1.xml><?xml version="1.0" encoding="utf-8"?>
<a:theme xmlns:a="http://schemas.openxmlformats.org/drawingml/2006/main" name="1_Office Theme">
  <a:themeElements>
    <a:clrScheme name="Custom 1">
      <a:dk1>
        <a:srgbClr val="37003C"/>
      </a:dk1>
      <a:lt1>
        <a:srgbClr val="FFFFFF"/>
      </a:lt1>
      <a:dk2>
        <a:srgbClr val="963CFF"/>
      </a:dk2>
      <a:lt2>
        <a:srgbClr val="EBEBE4"/>
      </a:lt2>
      <a:accent1>
        <a:srgbClr val="FF2882"/>
      </a:accent1>
      <a:accent2>
        <a:srgbClr val="FF6900"/>
      </a:accent2>
      <a:accent3>
        <a:srgbClr val="00FE86"/>
      </a:accent3>
      <a:accent4>
        <a:srgbClr val="01EFFE"/>
      </a:accent4>
      <a:accent5>
        <a:srgbClr val="963CFF"/>
      </a:accent5>
      <a:accent6>
        <a:srgbClr val="EBFE00"/>
      </a:accent6>
      <a:hlink>
        <a:srgbClr val="963CFF"/>
      </a:hlink>
      <a:folHlink>
        <a:srgbClr val="37003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Purple">
      <a:srgbClr val="382738"/>
    </a:custClr>
    <a:custClr name="Dark Blue">
      <a:srgbClr val="267888"/>
    </a:custClr>
    <a:custClr name="Dark Red">
      <a:srgbClr val="881D48"/>
    </a:custClr>
    <a:custClr name="Dark Yellow">
      <a:srgbClr val="847E26"/>
    </a:custClr>
    <a:custClr name="Dark Green">
      <a:srgbClr val="267E5A"/>
    </a:custClr>
    <a:custClr name="Light Grey">
      <a:srgbClr val="94948D"/>
    </a:custClr>
    <a:custClr name="Stone">
      <a:srgbClr val="EBEBE4"/>
    </a:custClr>
    <a:custClr name="Grey">
      <a:srgbClr val="5C505E"/>
    </a:custClr>
    <a:custClr name="Gold">
      <a:srgbClr val="85854D"/>
    </a:custClr>
  </a:custClrLst>
  <a:extLst>
    <a:ext uri="{05A4C25C-085E-4340-85A3-A5531E510DB2}">
      <thm15:themeFamily xmlns:thm15="http://schemas.microsoft.com/office/thememl/2012/main" name="Blank.potx" id="{96EA3BB1-F91E-498A-A836-D2B98E10E8C2}" vid="{D4382CF8-9C23-49BC-AFFB-4CFE9EC925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4849</TotalTime>
  <Words>414</Words>
  <Application>Microsoft Office PowerPoint</Application>
  <PresentationFormat>Widescreen</PresentationFormat>
  <Paragraphs>38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Premier League</vt:lpstr>
      <vt:lpstr>1_Office Theme</vt:lpstr>
      <vt:lpstr> Box breaker | LO: Explore speed and agility in a variety of movements.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Colours | LO: To use changes in speed and direction to support different types of movements</dc:title>
  <dc:creator>Natasha Sankarsingh</dc:creator>
  <cp:lastModifiedBy>Natasha Sankarsingh</cp:lastModifiedBy>
  <cp:revision>87</cp:revision>
  <dcterms:created xsi:type="dcterms:W3CDTF">2020-09-09T16:02:42Z</dcterms:created>
  <dcterms:modified xsi:type="dcterms:W3CDTF">2020-11-04T16:38:34Z</dcterms:modified>
</cp:coreProperties>
</file>