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3"/>
  </p:notesMasterIdLst>
  <p:sldIdLst>
    <p:sldId id="285"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sha Sankarsingh" initials="NS" lastIdx="16" clrIdx="0">
    <p:extLst>
      <p:ext uri="{19B8F6BF-5375-455C-9EA6-DF929625EA0E}">
        <p15:presenceInfo xmlns:p15="http://schemas.microsoft.com/office/powerpoint/2012/main" userId="S-1-5-21-1598838018-3775903872-2167328690-25668" providerId="AD"/>
      </p:ext>
    </p:extLst>
  </p:cmAuthor>
  <p:cmAuthor id="2" name="Megan Smith" initials="MS" lastIdx="5" clrIdx="1">
    <p:extLst>
      <p:ext uri="{19B8F6BF-5375-455C-9EA6-DF929625EA0E}">
        <p15:presenceInfo xmlns:p15="http://schemas.microsoft.com/office/powerpoint/2012/main" userId="S-1-5-21-1598838018-3775903872-2167328690-25679" providerId="AD"/>
      </p:ext>
    </p:extLst>
  </p:cmAuthor>
  <p:cmAuthor id="3" name="Eleanor Ward" initials="EW" lastIdx="31" clrIdx="2">
    <p:extLst>
      <p:ext uri="{19B8F6BF-5375-455C-9EA6-DF929625EA0E}">
        <p15:presenceInfo xmlns:p15="http://schemas.microsoft.com/office/powerpoint/2012/main" userId="S::Eleanor.Ward@edcoms.co.uk::781cb6de-cf51-4b94-a4c7-66761e6eaa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2713" autoAdjust="0"/>
  </p:normalViewPr>
  <p:slideViewPr>
    <p:cSldViewPr snapToGrid="0">
      <p:cViewPr varScale="1">
        <p:scale>
          <a:sx n="67" d="100"/>
          <a:sy n="67" d="100"/>
        </p:scale>
        <p:origin x="6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E4C396-8E0A-482E-8423-BBEC18586EB0}" type="datetimeFigureOut">
              <a:rPr lang="en-GB" smtClean="0"/>
              <a:t>04/11/2020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4A803-A500-4B60-A977-308FF5CB638D}" type="slidenum">
              <a:rPr lang="en-GB" smtClean="0"/>
              <a:t>‹#›</a:t>
            </a:fld>
            <a:endParaRPr lang="en-GB"/>
          </a:p>
        </p:txBody>
      </p:sp>
    </p:spTree>
    <p:extLst>
      <p:ext uri="{BB962C8B-B14F-4D97-AF65-F5344CB8AC3E}">
        <p14:creationId xmlns:p14="http://schemas.microsoft.com/office/powerpoint/2010/main" val="3226179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000"/>
              <a:buFont typeface="Arial"/>
              <a:buChar char="•"/>
            </a:pPr>
            <a:endParaRPr dirty="0"/>
          </a:p>
        </p:txBody>
      </p:sp>
      <p:sp>
        <p:nvSpPr>
          <p:cNvPr id="123" name="Google Shape;123;p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834891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Headline and Text White">
  <p:cSld name="Headline and Text Whit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502039" y="516128"/>
            <a:ext cx="11188682" cy="6454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4"/>
          <p:cNvSpPr txBox="1">
            <a:spLocks noGrp="1"/>
          </p:cNvSpPr>
          <p:nvPr>
            <p:ph type="body" idx="1"/>
          </p:nvPr>
        </p:nvSpPr>
        <p:spPr>
          <a:xfrm>
            <a:off x="502070" y="1438962"/>
            <a:ext cx="11188650" cy="4536685"/>
          </a:xfrm>
          <a:prstGeom prst="rect">
            <a:avLst/>
          </a:prstGeom>
          <a:noFill/>
          <a:ln>
            <a:noFill/>
          </a:ln>
        </p:spPr>
        <p:txBody>
          <a:bodyPr spcFirstLastPara="1" wrap="square" lIns="0" tIns="0" rIns="0" bIns="0" anchor="t" anchorCtr="0">
            <a:noAutofit/>
          </a:bodyPr>
          <a:lstStyle>
            <a:lvl1pPr marL="227686" lvl="0" indent="-170764" algn="l">
              <a:lnSpc>
                <a:spcPct val="100000"/>
              </a:lnSpc>
              <a:spcBef>
                <a:spcPts val="0"/>
              </a:spcBef>
              <a:spcAft>
                <a:spcPts val="0"/>
              </a:spcAft>
              <a:buClr>
                <a:schemeClr val="dk1"/>
              </a:buClr>
              <a:buSzPts val="1800"/>
              <a:buChar char="•"/>
              <a:defRPr/>
            </a:lvl1pPr>
            <a:lvl2pPr marL="455371" lvl="1" indent="-170764" algn="l">
              <a:lnSpc>
                <a:spcPct val="100000"/>
              </a:lnSpc>
              <a:spcBef>
                <a:spcPts val="1270"/>
              </a:spcBef>
              <a:spcAft>
                <a:spcPts val="0"/>
              </a:spcAft>
              <a:buClr>
                <a:schemeClr val="dk1"/>
              </a:buClr>
              <a:buSzPts val="1800"/>
              <a:buChar char="—"/>
              <a:defRPr/>
            </a:lvl2pPr>
            <a:lvl3pPr marL="683057" lvl="2" indent="-170764" algn="l">
              <a:lnSpc>
                <a:spcPct val="166666"/>
              </a:lnSpc>
              <a:spcBef>
                <a:spcPts val="1270"/>
              </a:spcBef>
              <a:spcAft>
                <a:spcPts val="0"/>
              </a:spcAft>
              <a:buClr>
                <a:schemeClr val="dk1"/>
              </a:buClr>
              <a:buSzPts val="1800"/>
              <a:buChar char="—"/>
              <a:defRPr/>
            </a:lvl3pPr>
            <a:lvl4pPr marL="910742" lvl="3" indent="-170764" algn="l">
              <a:lnSpc>
                <a:spcPct val="166666"/>
              </a:lnSpc>
              <a:spcBef>
                <a:spcPts val="1270"/>
              </a:spcBef>
              <a:spcAft>
                <a:spcPts val="0"/>
              </a:spcAft>
              <a:buClr>
                <a:schemeClr val="dk1"/>
              </a:buClr>
              <a:buSzPts val="1800"/>
              <a:buChar char="—"/>
              <a:defRPr/>
            </a:lvl4pPr>
            <a:lvl5pPr marL="1138428" lvl="4" indent="-170764" algn="l">
              <a:lnSpc>
                <a:spcPct val="166666"/>
              </a:lnSpc>
              <a:spcBef>
                <a:spcPts val="1270"/>
              </a:spcBef>
              <a:spcAft>
                <a:spcPts val="0"/>
              </a:spcAft>
              <a:buClr>
                <a:schemeClr val="dk1"/>
              </a:buClr>
              <a:buSzPts val="1800"/>
              <a:buChar char="—"/>
              <a:defRPr/>
            </a:lvl5pPr>
            <a:lvl6pPr marL="1366114" lvl="5" indent="-170764" algn="l">
              <a:lnSpc>
                <a:spcPct val="166666"/>
              </a:lnSpc>
              <a:spcBef>
                <a:spcPts val="1270"/>
              </a:spcBef>
              <a:spcAft>
                <a:spcPts val="0"/>
              </a:spcAft>
              <a:buClr>
                <a:schemeClr val="dk1"/>
              </a:buClr>
              <a:buSzPts val="1800"/>
              <a:buChar char="—"/>
              <a:defRPr/>
            </a:lvl6pPr>
            <a:lvl7pPr marL="1593799" lvl="6" indent="-170764" algn="l">
              <a:lnSpc>
                <a:spcPct val="166666"/>
              </a:lnSpc>
              <a:spcBef>
                <a:spcPts val="1270"/>
              </a:spcBef>
              <a:spcAft>
                <a:spcPts val="0"/>
              </a:spcAft>
              <a:buClr>
                <a:schemeClr val="dk1"/>
              </a:buClr>
              <a:buSzPts val="1800"/>
              <a:buChar char="—"/>
              <a:defRPr/>
            </a:lvl7pPr>
            <a:lvl8pPr marL="1821485" lvl="7" indent="-170764" algn="l">
              <a:lnSpc>
                <a:spcPct val="166666"/>
              </a:lnSpc>
              <a:spcBef>
                <a:spcPts val="1270"/>
              </a:spcBef>
              <a:spcAft>
                <a:spcPts val="0"/>
              </a:spcAft>
              <a:buClr>
                <a:schemeClr val="dk1"/>
              </a:buClr>
              <a:buSzPts val="1800"/>
              <a:buChar char="—"/>
              <a:defRPr/>
            </a:lvl8pPr>
            <a:lvl9pPr marL="2049170" lvl="8" indent="-170764" algn="l">
              <a:lnSpc>
                <a:spcPct val="166666"/>
              </a:lnSpc>
              <a:spcBef>
                <a:spcPts val="1270"/>
              </a:spcBef>
              <a:spcAft>
                <a:spcPts val="1270"/>
              </a:spcAft>
              <a:buClr>
                <a:schemeClr val="dk1"/>
              </a:buClr>
              <a:buSzPts val="1800"/>
              <a:buChar char="—"/>
              <a:defRPr/>
            </a:lvl9pPr>
          </a:lstStyle>
          <a:p>
            <a:endParaRPr/>
          </a:p>
        </p:txBody>
      </p:sp>
      <p:sp>
        <p:nvSpPr>
          <p:cNvPr id="17" name="Google Shape;17;p4"/>
          <p:cNvSpPr txBox="1">
            <a:spLocks noGrp="1"/>
          </p:cNvSpPr>
          <p:nvPr>
            <p:ph type="sldNum" idx="12"/>
          </p:nvPr>
        </p:nvSpPr>
        <p:spPr>
          <a:xfrm>
            <a:off x="8684825" y="6373295"/>
            <a:ext cx="2743595" cy="36448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
        <p:nvSpPr>
          <p:cNvPr id="18" name="Google Shape;18;p4" descr="Click to insert your CCO logo"/>
          <p:cNvSpPr>
            <a:spLocks noGrp="1"/>
          </p:cNvSpPr>
          <p:nvPr>
            <p:ph type="pic" idx="2"/>
          </p:nvPr>
        </p:nvSpPr>
        <p:spPr>
          <a:xfrm>
            <a:off x="2307941" y="1345667"/>
            <a:ext cx="1076881" cy="1096616"/>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400"/>
              <a:buFont typeface="Arial"/>
              <a:buChar char="•"/>
              <a:defRPr sz="1195" b="0" i="0" u="none" strike="noStrike" cap="none">
                <a:solidFill>
                  <a:schemeClr val="dk1"/>
                </a:solidFill>
                <a:latin typeface="Arial"/>
                <a:ea typeface="Arial"/>
                <a:cs typeface="Arial"/>
                <a:sym typeface="Arial"/>
              </a:defRPr>
            </a:lvl1pPr>
            <a:lvl2pPr marR="0" lvl="1" algn="l" rtl="0">
              <a:lnSpc>
                <a:spcPct val="100000"/>
              </a:lnSpc>
              <a:spcBef>
                <a:spcPts val="1270"/>
              </a:spcBef>
              <a:spcAft>
                <a:spcPts val="0"/>
              </a:spcAft>
              <a:buClr>
                <a:schemeClr val="dk1"/>
              </a:buClr>
              <a:buSzPts val="3200"/>
              <a:buFont typeface="Arial"/>
              <a:buChar char="—"/>
              <a:defRPr sz="1594" b="0" i="0" u="none" strike="noStrike" cap="none">
                <a:solidFill>
                  <a:schemeClr val="dk1"/>
                </a:solidFill>
                <a:latin typeface="Arial"/>
                <a:ea typeface="Arial"/>
                <a:cs typeface="Arial"/>
                <a:sym typeface="Arial"/>
              </a:defRPr>
            </a:lvl2pPr>
            <a:lvl3pPr marR="0" lvl="2"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3pPr>
            <a:lvl4pPr marR="0" lvl="3"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4pPr>
            <a:lvl5pPr marR="0" lvl="4"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5pPr>
            <a:lvl6pPr marR="0" lvl="5"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6pPr>
            <a:lvl7pPr marR="0" lvl="6"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7pPr>
            <a:lvl8pPr marR="0" lvl="7"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8pPr>
            <a:lvl9pPr marR="0" lvl="8" algn="l" rtl="0">
              <a:lnSpc>
                <a:spcPct val="120000"/>
              </a:lnSpc>
              <a:spcBef>
                <a:spcPts val="1270"/>
              </a:spcBef>
              <a:spcAft>
                <a:spcPts val="1270"/>
              </a:spcAft>
              <a:buClr>
                <a:schemeClr val="dk1"/>
              </a:buClr>
              <a:buSzPts val="2500"/>
              <a:buFont typeface="Arial"/>
              <a:buChar char="—"/>
              <a:defRPr sz="1245"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910431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hart">
  <p:cSld name="Chart">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502039" y="502024"/>
            <a:ext cx="11188682" cy="6454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5"/>
          <p:cNvSpPr>
            <a:spLocks noGrp="1"/>
          </p:cNvSpPr>
          <p:nvPr>
            <p:ph type="chart" idx="2"/>
          </p:nvPr>
        </p:nvSpPr>
        <p:spPr>
          <a:xfrm>
            <a:off x="502039" y="1434355"/>
            <a:ext cx="11175111" cy="4554079"/>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4800"/>
              <a:buFont typeface="Arial"/>
              <a:buChar char="•"/>
              <a:defRPr sz="2390" b="0" i="0" u="none" strike="noStrike" cap="none">
                <a:solidFill>
                  <a:schemeClr val="dk1"/>
                </a:solidFill>
                <a:latin typeface="Arial"/>
                <a:ea typeface="Arial"/>
                <a:cs typeface="Arial"/>
                <a:sym typeface="Arial"/>
              </a:defRPr>
            </a:lvl1pPr>
            <a:lvl2pPr marR="0" lvl="1" algn="l" rtl="0">
              <a:lnSpc>
                <a:spcPct val="100000"/>
              </a:lnSpc>
              <a:spcBef>
                <a:spcPts val="1270"/>
              </a:spcBef>
              <a:spcAft>
                <a:spcPts val="0"/>
              </a:spcAft>
              <a:buClr>
                <a:schemeClr val="dk1"/>
              </a:buClr>
              <a:buSzPts val="3200"/>
              <a:buFont typeface="Arial"/>
              <a:buChar char="—"/>
              <a:defRPr sz="1594" b="0" i="0" u="none" strike="noStrike" cap="none">
                <a:solidFill>
                  <a:schemeClr val="dk1"/>
                </a:solidFill>
                <a:latin typeface="Arial"/>
                <a:ea typeface="Arial"/>
                <a:cs typeface="Arial"/>
                <a:sym typeface="Arial"/>
              </a:defRPr>
            </a:lvl2pPr>
            <a:lvl3pPr marR="0" lvl="2"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3pPr>
            <a:lvl4pPr marR="0" lvl="3"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4pPr>
            <a:lvl5pPr marR="0" lvl="4"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5pPr>
            <a:lvl6pPr marR="0" lvl="5"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6pPr>
            <a:lvl7pPr marR="0" lvl="6"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7pPr>
            <a:lvl8pPr marR="0" lvl="7"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8pPr>
            <a:lvl9pPr marR="0" lvl="8" algn="l" rtl="0">
              <a:lnSpc>
                <a:spcPct val="120000"/>
              </a:lnSpc>
              <a:spcBef>
                <a:spcPts val="1270"/>
              </a:spcBef>
              <a:spcAft>
                <a:spcPts val="1270"/>
              </a:spcAft>
              <a:buClr>
                <a:schemeClr val="dk1"/>
              </a:buClr>
              <a:buSzPts val="2500"/>
              <a:buFont typeface="Arial"/>
              <a:buChar char="—"/>
              <a:defRPr sz="1245" b="0" i="0" u="none" strike="noStrike" cap="none">
                <a:solidFill>
                  <a:schemeClr val="dk1"/>
                </a:solidFill>
                <a:latin typeface="Arial"/>
                <a:ea typeface="Arial"/>
                <a:cs typeface="Arial"/>
                <a:sym typeface="Arial"/>
              </a:defRPr>
            </a:lvl9pPr>
          </a:lstStyle>
          <a:p>
            <a:endParaRPr/>
          </a:p>
        </p:txBody>
      </p:sp>
      <p:sp>
        <p:nvSpPr>
          <p:cNvPr id="77" name="Google Shape;77;p15"/>
          <p:cNvSpPr txBox="1">
            <a:spLocks noGrp="1"/>
          </p:cNvSpPr>
          <p:nvPr>
            <p:ph type="sldNum" idx="12"/>
          </p:nvPr>
        </p:nvSpPr>
        <p:spPr>
          <a:xfrm>
            <a:off x="8684825" y="6373295"/>
            <a:ext cx="2743595" cy="36448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
        <p:nvSpPr>
          <p:cNvPr id="78" name="Google Shape;78;p15"/>
          <p:cNvSpPr txBox="1"/>
          <p:nvPr/>
        </p:nvSpPr>
        <p:spPr>
          <a:xfrm>
            <a:off x="12371673" y="0"/>
            <a:ext cx="1635600" cy="2769373"/>
          </a:xfrm>
          <a:prstGeom prst="rect">
            <a:avLst/>
          </a:prstGeom>
          <a:noFill/>
          <a:ln>
            <a:noFill/>
          </a:ln>
        </p:spPr>
        <p:txBody>
          <a:bodyPr spcFirstLastPara="1" wrap="square" lIns="45533" tIns="22760" rIns="45533" bIns="22760"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GB" sz="996">
                <a:solidFill>
                  <a:srgbClr val="FF0000"/>
                </a:solidFill>
                <a:latin typeface="Arial"/>
                <a:ea typeface="Arial"/>
                <a:cs typeface="Arial"/>
                <a:sym typeface="Arial"/>
              </a:rPr>
              <a:t>To use our chart templates create a chart. </a:t>
            </a:r>
            <a:endParaRPr sz="896"/>
          </a:p>
          <a:p>
            <a:pPr marL="0" marR="0" lvl="0" indent="0" algn="l" rtl="0">
              <a:lnSpc>
                <a:spcPct val="100000"/>
              </a:lnSpc>
              <a:spcBef>
                <a:spcPts val="0"/>
              </a:spcBef>
              <a:spcAft>
                <a:spcPts val="0"/>
              </a:spcAft>
              <a:buClr>
                <a:schemeClr val="dk1"/>
              </a:buClr>
              <a:buSzPts val="2000"/>
              <a:buFont typeface="Arial"/>
              <a:buNone/>
            </a:pPr>
            <a:endParaRPr sz="996">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2000"/>
              <a:buFont typeface="Arial"/>
              <a:buNone/>
            </a:pPr>
            <a:r>
              <a:rPr lang="en-GB" sz="996">
                <a:solidFill>
                  <a:srgbClr val="FF0000"/>
                </a:solidFill>
                <a:latin typeface="Arial"/>
                <a:ea typeface="Arial"/>
                <a:cs typeface="Arial"/>
                <a:sym typeface="Arial"/>
              </a:rPr>
              <a:t>Click on the chart. </a:t>
            </a:r>
            <a:br>
              <a:rPr lang="en-GB" sz="996">
                <a:solidFill>
                  <a:srgbClr val="FF0000"/>
                </a:solidFill>
                <a:latin typeface="Arial"/>
                <a:ea typeface="Arial"/>
                <a:cs typeface="Arial"/>
                <a:sym typeface="Arial"/>
              </a:rPr>
            </a:br>
            <a:r>
              <a:rPr lang="en-GB" sz="996">
                <a:solidFill>
                  <a:srgbClr val="FF0000"/>
                </a:solidFill>
                <a:latin typeface="Arial"/>
                <a:ea typeface="Arial"/>
                <a:cs typeface="Arial"/>
                <a:sym typeface="Arial"/>
              </a:rPr>
              <a:t>Select Chart Design, Change  Chart Type</a:t>
            </a:r>
            <a:br>
              <a:rPr lang="en-GB" sz="996">
                <a:solidFill>
                  <a:srgbClr val="FF0000"/>
                </a:solidFill>
                <a:latin typeface="Arial"/>
                <a:ea typeface="Arial"/>
                <a:cs typeface="Arial"/>
                <a:sym typeface="Arial"/>
              </a:rPr>
            </a:br>
            <a:r>
              <a:rPr lang="en-GB" sz="996">
                <a:solidFill>
                  <a:srgbClr val="FF0000"/>
                </a:solidFill>
                <a:latin typeface="Arial"/>
                <a:ea typeface="Arial"/>
                <a:cs typeface="Arial"/>
                <a:sym typeface="Arial"/>
              </a:rPr>
              <a:t>then Manage Templates.</a:t>
            </a:r>
            <a:endParaRPr sz="896"/>
          </a:p>
          <a:p>
            <a:pPr marL="0" marR="0" lvl="0" indent="0" algn="l" rtl="0">
              <a:lnSpc>
                <a:spcPct val="100000"/>
              </a:lnSpc>
              <a:spcBef>
                <a:spcPts val="0"/>
              </a:spcBef>
              <a:spcAft>
                <a:spcPts val="0"/>
              </a:spcAft>
              <a:buClr>
                <a:schemeClr val="dk1"/>
              </a:buClr>
              <a:buSzPts val="2000"/>
              <a:buFont typeface="Arial"/>
              <a:buNone/>
            </a:pPr>
            <a:endParaRPr sz="996">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2000"/>
              <a:buFont typeface="Arial"/>
              <a:buNone/>
            </a:pPr>
            <a:r>
              <a:rPr lang="en-GB" sz="996">
                <a:solidFill>
                  <a:srgbClr val="FF0000"/>
                </a:solidFill>
                <a:latin typeface="Arial"/>
                <a:ea typeface="Arial"/>
                <a:cs typeface="Arial"/>
                <a:sym typeface="Arial"/>
              </a:rPr>
              <a:t>Drag the PL .crtz files from the Asset Pack </a:t>
            </a:r>
            <a:br>
              <a:rPr lang="en-GB" sz="996">
                <a:solidFill>
                  <a:srgbClr val="FF0000"/>
                </a:solidFill>
                <a:latin typeface="Arial"/>
                <a:ea typeface="Arial"/>
                <a:cs typeface="Arial"/>
                <a:sym typeface="Arial"/>
              </a:rPr>
            </a:br>
            <a:r>
              <a:rPr lang="en-GB" sz="996">
                <a:solidFill>
                  <a:srgbClr val="FF0000"/>
                </a:solidFill>
                <a:latin typeface="Arial"/>
                <a:ea typeface="Arial"/>
                <a:cs typeface="Arial"/>
                <a:sym typeface="Arial"/>
              </a:rPr>
              <a:t>into this folder.</a:t>
            </a:r>
            <a:endParaRPr sz="896"/>
          </a:p>
          <a:p>
            <a:pPr marL="0" marR="0" lvl="0" indent="0" algn="l" rtl="0">
              <a:lnSpc>
                <a:spcPct val="100000"/>
              </a:lnSpc>
              <a:spcBef>
                <a:spcPts val="0"/>
              </a:spcBef>
              <a:spcAft>
                <a:spcPts val="0"/>
              </a:spcAft>
              <a:buClr>
                <a:schemeClr val="dk1"/>
              </a:buClr>
              <a:buSzPts val="2000"/>
              <a:buFont typeface="Arial"/>
              <a:buNone/>
            </a:pPr>
            <a:endParaRPr sz="996">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2000"/>
              <a:buFont typeface="Arial"/>
              <a:buNone/>
            </a:pPr>
            <a:r>
              <a:rPr lang="en-GB" sz="996">
                <a:solidFill>
                  <a:srgbClr val="FF0000"/>
                </a:solidFill>
                <a:latin typeface="Arial"/>
                <a:ea typeface="Arial"/>
                <a:cs typeface="Arial"/>
                <a:sym typeface="Arial"/>
              </a:rPr>
              <a:t>Once loaded you can then select any of these in Change Chart Type under Templates.</a:t>
            </a:r>
            <a:endParaRPr sz="896"/>
          </a:p>
        </p:txBody>
      </p:sp>
    </p:spTree>
    <p:extLst>
      <p:ext uri="{BB962C8B-B14F-4D97-AF65-F5344CB8AC3E}">
        <p14:creationId xmlns:p14="http://schemas.microsoft.com/office/powerpoint/2010/main" val="204099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p:cSld name="Table">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501280" y="502024"/>
            <a:ext cx="11189441" cy="6454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6"/>
          <p:cNvSpPr txBox="1">
            <a:spLocks noGrp="1"/>
          </p:cNvSpPr>
          <p:nvPr>
            <p:ph type="sldNum" idx="12"/>
          </p:nvPr>
        </p:nvSpPr>
        <p:spPr>
          <a:xfrm>
            <a:off x="8684825" y="6373295"/>
            <a:ext cx="2743595" cy="36448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
        <p:nvSpPr>
          <p:cNvPr id="82" name="Google Shape;82;p16"/>
          <p:cNvSpPr txBox="1"/>
          <p:nvPr/>
        </p:nvSpPr>
        <p:spPr>
          <a:xfrm>
            <a:off x="12371673" y="0"/>
            <a:ext cx="1635600" cy="2769373"/>
          </a:xfrm>
          <a:prstGeom prst="rect">
            <a:avLst/>
          </a:prstGeom>
          <a:noFill/>
          <a:ln>
            <a:noFill/>
          </a:ln>
        </p:spPr>
        <p:txBody>
          <a:bodyPr spcFirstLastPara="1" wrap="square" lIns="45533" tIns="22760" rIns="45533" bIns="22760"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GB" sz="996">
                <a:solidFill>
                  <a:srgbClr val="FF0000"/>
                </a:solidFill>
                <a:latin typeface="Arial"/>
                <a:ea typeface="Arial"/>
                <a:cs typeface="Arial"/>
                <a:sym typeface="Arial"/>
              </a:rPr>
              <a:t>When creating tables please ensure all text is changed from Lilac to be Purple or White.</a:t>
            </a:r>
            <a:endParaRPr sz="896"/>
          </a:p>
        </p:txBody>
      </p:sp>
    </p:spTree>
    <p:extLst>
      <p:ext uri="{BB962C8B-B14F-4D97-AF65-F5344CB8AC3E}">
        <p14:creationId xmlns:p14="http://schemas.microsoft.com/office/powerpoint/2010/main" val="3941638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and Text 2">
  <p:cSld name="Image and Text 2">
    <p:spTree>
      <p:nvGrpSpPr>
        <p:cNvPr id="1" name="Shape 83"/>
        <p:cNvGrpSpPr/>
        <p:nvPr/>
      </p:nvGrpSpPr>
      <p:grpSpPr>
        <a:xfrm>
          <a:off x="0" y="0"/>
          <a:ext cx="0" cy="0"/>
          <a:chOff x="0" y="0"/>
          <a:chExt cx="0" cy="0"/>
        </a:xfrm>
      </p:grpSpPr>
      <p:sp>
        <p:nvSpPr>
          <p:cNvPr id="84" name="Google Shape;84;p17"/>
          <p:cNvSpPr>
            <a:spLocks noGrp="1"/>
          </p:cNvSpPr>
          <p:nvPr>
            <p:ph type="pic" idx="2"/>
          </p:nvPr>
        </p:nvSpPr>
        <p:spPr>
          <a:xfrm>
            <a:off x="0" y="0"/>
            <a:ext cx="8068482" cy="6858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4800"/>
              <a:buFont typeface="Arial"/>
              <a:buChar char="•"/>
              <a:defRPr sz="2390" b="0" i="0" u="none" strike="noStrike" cap="none">
                <a:solidFill>
                  <a:schemeClr val="dk1"/>
                </a:solidFill>
                <a:latin typeface="Arial"/>
                <a:ea typeface="Arial"/>
                <a:cs typeface="Arial"/>
                <a:sym typeface="Arial"/>
              </a:defRPr>
            </a:lvl1pPr>
            <a:lvl2pPr marR="0" lvl="1" algn="l" rtl="0">
              <a:lnSpc>
                <a:spcPct val="100000"/>
              </a:lnSpc>
              <a:spcBef>
                <a:spcPts val="1270"/>
              </a:spcBef>
              <a:spcAft>
                <a:spcPts val="0"/>
              </a:spcAft>
              <a:buClr>
                <a:schemeClr val="dk1"/>
              </a:buClr>
              <a:buSzPts val="3200"/>
              <a:buFont typeface="Arial"/>
              <a:buChar char="—"/>
              <a:defRPr sz="1594" b="0" i="0" u="none" strike="noStrike" cap="none">
                <a:solidFill>
                  <a:schemeClr val="dk1"/>
                </a:solidFill>
                <a:latin typeface="Arial"/>
                <a:ea typeface="Arial"/>
                <a:cs typeface="Arial"/>
                <a:sym typeface="Arial"/>
              </a:defRPr>
            </a:lvl2pPr>
            <a:lvl3pPr marR="0" lvl="2"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3pPr>
            <a:lvl4pPr marR="0" lvl="3"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4pPr>
            <a:lvl5pPr marR="0" lvl="4"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5pPr>
            <a:lvl6pPr marR="0" lvl="5"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6pPr>
            <a:lvl7pPr marR="0" lvl="6"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7pPr>
            <a:lvl8pPr marR="0" lvl="7"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8pPr>
            <a:lvl9pPr marR="0" lvl="8" algn="l" rtl="0">
              <a:lnSpc>
                <a:spcPct val="120000"/>
              </a:lnSpc>
              <a:spcBef>
                <a:spcPts val="1270"/>
              </a:spcBef>
              <a:spcAft>
                <a:spcPts val="1270"/>
              </a:spcAft>
              <a:buClr>
                <a:schemeClr val="dk1"/>
              </a:buClr>
              <a:buSzPts val="2500"/>
              <a:buFont typeface="Arial"/>
              <a:buChar char="—"/>
              <a:defRPr sz="1245" b="0" i="0" u="none" strike="noStrike" cap="none">
                <a:solidFill>
                  <a:schemeClr val="dk1"/>
                </a:solidFill>
                <a:latin typeface="Arial"/>
                <a:ea typeface="Arial"/>
                <a:cs typeface="Arial"/>
                <a:sym typeface="Arial"/>
              </a:defRPr>
            </a:lvl9pPr>
          </a:lstStyle>
          <a:p>
            <a:endParaRPr/>
          </a:p>
        </p:txBody>
      </p:sp>
      <p:sp>
        <p:nvSpPr>
          <p:cNvPr id="85" name="Google Shape;85;p17"/>
          <p:cNvSpPr txBox="1">
            <a:spLocks noGrp="1"/>
          </p:cNvSpPr>
          <p:nvPr>
            <p:ph type="body" idx="1"/>
          </p:nvPr>
        </p:nvSpPr>
        <p:spPr>
          <a:xfrm>
            <a:off x="8284028" y="1726606"/>
            <a:ext cx="3406693" cy="3998266"/>
          </a:xfrm>
          <a:prstGeom prst="rect">
            <a:avLst/>
          </a:prstGeom>
          <a:noFill/>
          <a:ln>
            <a:noFill/>
          </a:ln>
        </p:spPr>
        <p:txBody>
          <a:bodyPr spcFirstLastPara="1" wrap="square" lIns="0" tIns="0" rIns="0" bIns="0" anchor="t" anchorCtr="0">
            <a:noAutofit/>
          </a:bodyPr>
          <a:lstStyle>
            <a:lvl1pPr marL="227686" lvl="0" indent="-170764" algn="l">
              <a:lnSpc>
                <a:spcPct val="100000"/>
              </a:lnSpc>
              <a:spcBef>
                <a:spcPts val="0"/>
              </a:spcBef>
              <a:spcAft>
                <a:spcPts val="0"/>
              </a:spcAft>
              <a:buClr>
                <a:schemeClr val="dk1"/>
              </a:buClr>
              <a:buSzPts val="1800"/>
              <a:buChar char="•"/>
              <a:defRPr/>
            </a:lvl1pPr>
            <a:lvl2pPr marL="455371" lvl="1" indent="-170764" algn="l">
              <a:lnSpc>
                <a:spcPct val="100000"/>
              </a:lnSpc>
              <a:spcBef>
                <a:spcPts val="1270"/>
              </a:spcBef>
              <a:spcAft>
                <a:spcPts val="0"/>
              </a:spcAft>
              <a:buClr>
                <a:schemeClr val="dk1"/>
              </a:buClr>
              <a:buSzPts val="1800"/>
              <a:buChar char="—"/>
              <a:defRPr/>
            </a:lvl2pPr>
            <a:lvl3pPr marL="683057" lvl="2" indent="-170764" algn="l">
              <a:lnSpc>
                <a:spcPct val="166666"/>
              </a:lnSpc>
              <a:spcBef>
                <a:spcPts val="1270"/>
              </a:spcBef>
              <a:spcAft>
                <a:spcPts val="0"/>
              </a:spcAft>
              <a:buClr>
                <a:schemeClr val="dk1"/>
              </a:buClr>
              <a:buSzPts val="1800"/>
              <a:buChar char="—"/>
              <a:defRPr/>
            </a:lvl3pPr>
            <a:lvl4pPr marL="910742" lvl="3" indent="-170764" algn="l">
              <a:lnSpc>
                <a:spcPct val="166666"/>
              </a:lnSpc>
              <a:spcBef>
                <a:spcPts val="1270"/>
              </a:spcBef>
              <a:spcAft>
                <a:spcPts val="0"/>
              </a:spcAft>
              <a:buClr>
                <a:schemeClr val="dk1"/>
              </a:buClr>
              <a:buSzPts val="1800"/>
              <a:buChar char="—"/>
              <a:defRPr/>
            </a:lvl4pPr>
            <a:lvl5pPr marL="1138428" lvl="4" indent="-170764" algn="l">
              <a:lnSpc>
                <a:spcPct val="166666"/>
              </a:lnSpc>
              <a:spcBef>
                <a:spcPts val="1270"/>
              </a:spcBef>
              <a:spcAft>
                <a:spcPts val="0"/>
              </a:spcAft>
              <a:buClr>
                <a:schemeClr val="dk1"/>
              </a:buClr>
              <a:buSzPts val="1800"/>
              <a:buChar char="—"/>
              <a:defRPr/>
            </a:lvl5pPr>
            <a:lvl6pPr marL="1366114" lvl="5" indent="-170764" algn="l">
              <a:lnSpc>
                <a:spcPct val="166666"/>
              </a:lnSpc>
              <a:spcBef>
                <a:spcPts val="1270"/>
              </a:spcBef>
              <a:spcAft>
                <a:spcPts val="0"/>
              </a:spcAft>
              <a:buClr>
                <a:schemeClr val="dk1"/>
              </a:buClr>
              <a:buSzPts val="1800"/>
              <a:buChar char="—"/>
              <a:defRPr/>
            </a:lvl6pPr>
            <a:lvl7pPr marL="1593799" lvl="6" indent="-170764" algn="l">
              <a:lnSpc>
                <a:spcPct val="166666"/>
              </a:lnSpc>
              <a:spcBef>
                <a:spcPts val="1270"/>
              </a:spcBef>
              <a:spcAft>
                <a:spcPts val="0"/>
              </a:spcAft>
              <a:buClr>
                <a:schemeClr val="dk1"/>
              </a:buClr>
              <a:buSzPts val="1800"/>
              <a:buChar char="—"/>
              <a:defRPr/>
            </a:lvl7pPr>
            <a:lvl8pPr marL="1821485" lvl="7" indent="-170764" algn="l">
              <a:lnSpc>
                <a:spcPct val="166666"/>
              </a:lnSpc>
              <a:spcBef>
                <a:spcPts val="1270"/>
              </a:spcBef>
              <a:spcAft>
                <a:spcPts val="0"/>
              </a:spcAft>
              <a:buClr>
                <a:schemeClr val="dk1"/>
              </a:buClr>
              <a:buSzPts val="1800"/>
              <a:buChar char="—"/>
              <a:defRPr/>
            </a:lvl8pPr>
            <a:lvl9pPr marL="2049170" lvl="8" indent="-170764" algn="l">
              <a:lnSpc>
                <a:spcPct val="166666"/>
              </a:lnSpc>
              <a:spcBef>
                <a:spcPts val="1270"/>
              </a:spcBef>
              <a:spcAft>
                <a:spcPts val="1270"/>
              </a:spcAft>
              <a:buClr>
                <a:schemeClr val="dk1"/>
              </a:buClr>
              <a:buSzPts val="1800"/>
              <a:buChar char="—"/>
              <a:defRPr/>
            </a:lvl9pPr>
          </a:lstStyle>
          <a:p>
            <a:endParaRPr/>
          </a:p>
        </p:txBody>
      </p:sp>
      <p:sp>
        <p:nvSpPr>
          <p:cNvPr id="86" name="Google Shape;86;p17"/>
          <p:cNvSpPr txBox="1">
            <a:spLocks noGrp="1"/>
          </p:cNvSpPr>
          <p:nvPr>
            <p:ph type="title"/>
          </p:nvPr>
        </p:nvSpPr>
        <p:spPr>
          <a:xfrm>
            <a:off x="8284028" y="502024"/>
            <a:ext cx="3406693" cy="6454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472918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Image and Text 4">
  <p:cSld name="Image and Text 4">
    <p:spTree>
      <p:nvGrpSpPr>
        <p:cNvPr id="1" name="Shape 87"/>
        <p:cNvGrpSpPr/>
        <p:nvPr/>
      </p:nvGrpSpPr>
      <p:grpSpPr>
        <a:xfrm>
          <a:off x="0" y="0"/>
          <a:ext cx="0" cy="0"/>
          <a:chOff x="0" y="0"/>
          <a:chExt cx="0" cy="0"/>
        </a:xfrm>
      </p:grpSpPr>
      <p:pic>
        <p:nvPicPr>
          <p:cNvPr id="88" name="Google Shape;88;p18"/>
          <p:cNvPicPr preferRelativeResize="0"/>
          <p:nvPr/>
        </p:nvPicPr>
        <p:blipFill rotWithShape="1">
          <a:blip r:embed="rId2">
            <a:alphaModFix/>
          </a:blip>
          <a:srcRect/>
          <a:stretch/>
        </p:blipFill>
        <p:spPr>
          <a:xfrm>
            <a:off x="11378531" y="6204472"/>
            <a:ext cx="574698" cy="653528"/>
          </a:xfrm>
          <a:prstGeom prst="rect">
            <a:avLst/>
          </a:prstGeom>
          <a:noFill/>
          <a:ln>
            <a:noFill/>
          </a:ln>
        </p:spPr>
      </p:pic>
      <p:sp>
        <p:nvSpPr>
          <p:cNvPr id="89" name="Google Shape;89;p18"/>
          <p:cNvSpPr>
            <a:spLocks noGrp="1"/>
          </p:cNvSpPr>
          <p:nvPr>
            <p:ph type="pic" idx="2"/>
          </p:nvPr>
        </p:nvSpPr>
        <p:spPr>
          <a:xfrm>
            <a:off x="0" y="0"/>
            <a:ext cx="4123518" cy="6858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4800"/>
              <a:buFont typeface="Arial"/>
              <a:buChar char="•"/>
              <a:defRPr sz="2390" b="0" i="0" u="none" strike="noStrike" cap="none">
                <a:solidFill>
                  <a:schemeClr val="dk1"/>
                </a:solidFill>
                <a:latin typeface="Arial"/>
                <a:ea typeface="Arial"/>
                <a:cs typeface="Arial"/>
                <a:sym typeface="Arial"/>
              </a:defRPr>
            </a:lvl1pPr>
            <a:lvl2pPr marR="0" lvl="1" algn="l" rtl="0">
              <a:lnSpc>
                <a:spcPct val="100000"/>
              </a:lnSpc>
              <a:spcBef>
                <a:spcPts val="1270"/>
              </a:spcBef>
              <a:spcAft>
                <a:spcPts val="0"/>
              </a:spcAft>
              <a:buClr>
                <a:schemeClr val="dk1"/>
              </a:buClr>
              <a:buSzPts val="3200"/>
              <a:buFont typeface="Arial"/>
              <a:buChar char="—"/>
              <a:defRPr sz="1594" b="0" i="0" u="none" strike="noStrike" cap="none">
                <a:solidFill>
                  <a:schemeClr val="dk1"/>
                </a:solidFill>
                <a:latin typeface="Arial"/>
                <a:ea typeface="Arial"/>
                <a:cs typeface="Arial"/>
                <a:sym typeface="Arial"/>
              </a:defRPr>
            </a:lvl2pPr>
            <a:lvl3pPr marR="0" lvl="2"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3pPr>
            <a:lvl4pPr marR="0" lvl="3"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4pPr>
            <a:lvl5pPr marR="0" lvl="4"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5pPr>
            <a:lvl6pPr marR="0" lvl="5"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6pPr>
            <a:lvl7pPr marR="0" lvl="6"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7pPr>
            <a:lvl8pPr marR="0" lvl="7"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8pPr>
            <a:lvl9pPr marR="0" lvl="8" algn="l" rtl="0">
              <a:lnSpc>
                <a:spcPct val="120000"/>
              </a:lnSpc>
              <a:spcBef>
                <a:spcPts val="1270"/>
              </a:spcBef>
              <a:spcAft>
                <a:spcPts val="1270"/>
              </a:spcAft>
              <a:buClr>
                <a:schemeClr val="dk1"/>
              </a:buClr>
              <a:buSzPts val="2500"/>
              <a:buFont typeface="Arial"/>
              <a:buChar char="—"/>
              <a:defRPr sz="1245" b="0" i="0" u="none" strike="noStrike" cap="none">
                <a:solidFill>
                  <a:schemeClr val="dk1"/>
                </a:solidFill>
                <a:latin typeface="Arial"/>
                <a:ea typeface="Arial"/>
                <a:cs typeface="Arial"/>
                <a:sym typeface="Arial"/>
              </a:defRPr>
            </a:lvl9pPr>
          </a:lstStyle>
          <a:p>
            <a:endParaRPr/>
          </a:p>
        </p:txBody>
      </p:sp>
      <p:sp>
        <p:nvSpPr>
          <p:cNvPr id="90" name="Google Shape;90;p18"/>
          <p:cNvSpPr txBox="1">
            <a:spLocks noGrp="1"/>
          </p:cNvSpPr>
          <p:nvPr>
            <p:ph type="body" idx="1"/>
          </p:nvPr>
        </p:nvSpPr>
        <p:spPr>
          <a:xfrm>
            <a:off x="4608000" y="1726606"/>
            <a:ext cx="7082721" cy="3998266"/>
          </a:xfrm>
          <a:prstGeom prst="rect">
            <a:avLst/>
          </a:prstGeom>
          <a:noFill/>
          <a:ln>
            <a:noFill/>
          </a:ln>
        </p:spPr>
        <p:txBody>
          <a:bodyPr spcFirstLastPara="1" wrap="square" lIns="0" tIns="0" rIns="0" bIns="0" anchor="t" anchorCtr="0">
            <a:noAutofit/>
          </a:bodyPr>
          <a:lstStyle>
            <a:lvl1pPr marL="227686" lvl="0" indent="-170764" algn="l">
              <a:lnSpc>
                <a:spcPct val="100000"/>
              </a:lnSpc>
              <a:spcBef>
                <a:spcPts val="0"/>
              </a:spcBef>
              <a:spcAft>
                <a:spcPts val="0"/>
              </a:spcAft>
              <a:buClr>
                <a:schemeClr val="dk1"/>
              </a:buClr>
              <a:buSzPts val="1800"/>
              <a:buChar char="•"/>
              <a:defRPr/>
            </a:lvl1pPr>
            <a:lvl2pPr marL="455371" lvl="1" indent="-170764" algn="l">
              <a:lnSpc>
                <a:spcPct val="100000"/>
              </a:lnSpc>
              <a:spcBef>
                <a:spcPts val="1270"/>
              </a:spcBef>
              <a:spcAft>
                <a:spcPts val="0"/>
              </a:spcAft>
              <a:buClr>
                <a:schemeClr val="dk1"/>
              </a:buClr>
              <a:buSzPts val="1800"/>
              <a:buChar char="—"/>
              <a:defRPr/>
            </a:lvl2pPr>
            <a:lvl3pPr marL="683057" lvl="2" indent="-170764" algn="l">
              <a:lnSpc>
                <a:spcPct val="166666"/>
              </a:lnSpc>
              <a:spcBef>
                <a:spcPts val="1270"/>
              </a:spcBef>
              <a:spcAft>
                <a:spcPts val="0"/>
              </a:spcAft>
              <a:buClr>
                <a:schemeClr val="dk1"/>
              </a:buClr>
              <a:buSzPts val="1800"/>
              <a:buChar char="—"/>
              <a:defRPr/>
            </a:lvl3pPr>
            <a:lvl4pPr marL="910742" lvl="3" indent="-170764" algn="l">
              <a:lnSpc>
                <a:spcPct val="166666"/>
              </a:lnSpc>
              <a:spcBef>
                <a:spcPts val="1270"/>
              </a:spcBef>
              <a:spcAft>
                <a:spcPts val="0"/>
              </a:spcAft>
              <a:buClr>
                <a:schemeClr val="dk1"/>
              </a:buClr>
              <a:buSzPts val="1800"/>
              <a:buChar char="—"/>
              <a:defRPr/>
            </a:lvl4pPr>
            <a:lvl5pPr marL="1138428" lvl="4" indent="-170764" algn="l">
              <a:lnSpc>
                <a:spcPct val="166666"/>
              </a:lnSpc>
              <a:spcBef>
                <a:spcPts val="1270"/>
              </a:spcBef>
              <a:spcAft>
                <a:spcPts val="0"/>
              </a:spcAft>
              <a:buClr>
                <a:schemeClr val="dk1"/>
              </a:buClr>
              <a:buSzPts val="1800"/>
              <a:buChar char="—"/>
              <a:defRPr/>
            </a:lvl5pPr>
            <a:lvl6pPr marL="1366114" lvl="5" indent="-170764" algn="l">
              <a:lnSpc>
                <a:spcPct val="166666"/>
              </a:lnSpc>
              <a:spcBef>
                <a:spcPts val="1270"/>
              </a:spcBef>
              <a:spcAft>
                <a:spcPts val="0"/>
              </a:spcAft>
              <a:buClr>
                <a:schemeClr val="dk1"/>
              </a:buClr>
              <a:buSzPts val="1800"/>
              <a:buChar char="—"/>
              <a:defRPr/>
            </a:lvl6pPr>
            <a:lvl7pPr marL="1593799" lvl="6" indent="-170764" algn="l">
              <a:lnSpc>
                <a:spcPct val="166666"/>
              </a:lnSpc>
              <a:spcBef>
                <a:spcPts val="1270"/>
              </a:spcBef>
              <a:spcAft>
                <a:spcPts val="0"/>
              </a:spcAft>
              <a:buClr>
                <a:schemeClr val="dk1"/>
              </a:buClr>
              <a:buSzPts val="1800"/>
              <a:buChar char="—"/>
              <a:defRPr/>
            </a:lvl7pPr>
            <a:lvl8pPr marL="1821485" lvl="7" indent="-170764" algn="l">
              <a:lnSpc>
                <a:spcPct val="166666"/>
              </a:lnSpc>
              <a:spcBef>
                <a:spcPts val="1270"/>
              </a:spcBef>
              <a:spcAft>
                <a:spcPts val="0"/>
              </a:spcAft>
              <a:buClr>
                <a:schemeClr val="dk1"/>
              </a:buClr>
              <a:buSzPts val="1800"/>
              <a:buChar char="—"/>
              <a:defRPr/>
            </a:lvl8pPr>
            <a:lvl9pPr marL="2049170" lvl="8" indent="-170764" algn="l">
              <a:lnSpc>
                <a:spcPct val="166666"/>
              </a:lnSpc>
              <a:spcBef>
                <a:spcPts val="1270"/>
              </a:spcBef>
              <a:spcAft>
                <a:spcPts val="1270"/>
              </a:spcAft>
              <a:buClr>
                <a:schemeClr val="dk1"/>
              </a:buClr>
              <a:buSzPts val="1800"/>
              <a:buChar char="—"/>
              <a:defRPr/>
            </a:lvl9pPr>
          </a:lstStyle>
          <a:p>
            <a:endParaRPr/>
          </a:p>
        </p:txBody>
      </p:sp>
      <p:sp>
        <p:nvSpPr>
          <p:cNvPr id="91" name="Google Shape;91;p18"/>
          <p:cNvSpPr txBox="1">
            <a:spLocks noGrp="1"/>
          </p:cNvSpPr>
          <p:nvPr>
            <p:ph type="title"/>
          </p:nvPr>
        </p:nvSpPr>
        <p:spPr>
          <a:xfrm>
            <a:off x="4608000" y="502024"/>
            <a:ext cx="7082721" cy="6454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777355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Image and Text 1">
  <p:cSld name="Image and Text 1">
    <p:spTree>
      <p:nvGrpSpPr>
        <p:cNvPr id="1" name="Shape 92"/>
        <p:cNvGrpSpPr/>
        <p:nvPr/>
      </p:nvGrpSpPr>
      <p:grpSpPr>
        <a:xfrm>
          <a:off x="0" y="0"/>
          <a:ext cx="0" cy="0"/>
          <a:chOff x="0" y="0"/>
          <a:chExt cx="0" cy="0"/>
        </a:xfrm>
      </p:grpSpPr>
      <p:sp>
        <p:nvSpPr>
          <p:cNvPr id="93" name="Google Shape;93;p19"/>
          <p:cNvSpPr txBox="1">
            <a:spLocks noGrp="1"/>
          </p:cNvSpPr>
          <p:nvPr>
            <p:ph type="body" idx="1"/>
          </p:nvPr>
        </p:nvSpPr>
        <p:spPr>
          <a:xfrm>
            <a:off x="501279" y="1726606"/>
            <a:ext cx="3406693" cy="3998266"/>
          </a:xfrm>
          <a:prstGeom prst="rect">
            <a:avLst/>
          </a:prstGeom>
          <a:noFill/>
          <a:ln>
            <a:noFill/>
          </a:ln>
        </p:spPr>
        <p:txBody>
          <a:bodyPr spcFirstLastPara="1" wrap="square" lIns="0" tIns="0" rIns="0" bIns="0" anchor="t" anchorCtr="0">
            <a:noAutofit/>
          </a:bodyPr>
          <a:lstStyle>
            <a:lvl1pPr marL="227686" lvl="0" indent="-170764" algn="l">
              <a:lnSpc>
                <a:spcPct val="100000"/>
              </a:lnSpc>
              <a:spcBef>
                <a:spcPts val="0"/>
              </a:spcBef>
              <a:spcAft>
                <a:spcPts val="0"/>
              </a:spcAft>
              <a:buClr>
                <a:schemeClr val="dk1"/>
              </a:buClr>
              <a:buSzPts val="1800"/>
              <a:buChar char="•"/>
              <a:defRPr/>
            </a:lvl1pPr>
            <a:lvl2pPr marL="455371" lvl="1" indent="-170764" algn="l">
              <a:lnSpc>
                <a:spcPct val="100000"/>
              </a:lnSpc>
              <a:spcBef>
                <a:spcPts val="1270"/>
              </a:spcBef>
              <a:spcAft>
                <a:spcPts val="0"/>
              </a:spcAft>
              <a:buClr>
                <a:schemeClr val="dk1"/>
              </a:buClr>
              <a:buSzPts val="1800"/>
              <a:buChar char="—"/>
              <a:defRPr/>
            </a:lvl2pPr>
            <a:lvl3pPr marL="683057" lvl="2" indent="-170764" algn="l">
              <a:lnSpc>
                <a:spcPct val="166666"/>
              </a:lnSpc>
              <a:spcBef>
                <a:spcPts val="1270"/>
              </a:spcBef>
              <a:spcAft>
                <a:spcPts val="0"/>
              </a:spcAft>
              <a:buClr>
                <a:schemeClr val="dk1"/>
              </a:buClr>
              <a:buSzPts val="1800"/>
              <a:buChar char="—"/>
              <a:defRPr/>
            </a:lvl3pPr>
            <a:lvl4pPr marL="910742" lvl="3" indent="-170764" algn="l">
              <a:lnSpc>
                <a:spcPct val="166666"/>
              </a:lnSpc>
              <a:spcBef>
                <a:spcPts val="1270"/>
              </a:spcBef>
              <a:spcAft>
                <a:spcPts val="0"/>
              </a:spcAft>
              <a:buClr>
                <a:schemeClr val="dk1"/>
              </a:buClr>
              <a:buSzPts val="1800"/>
              <a:buChar char="—"/>
              <a:defRPr/>
            </a:lvl4pPr>
            <a:lvl5pPr marL="1138428" lvl="4" indent="-170764" algn="l">
              <a:lnSpc>
                <a:spcPct val="166666"/>
              </a:lnSpc>
              <a:spcBef>
                <a:spcPts val="1270"/>
              </a:spcBef>
              <a:spcAft>
                <a:spcPts val="0"/>
              </a:spcAft>
              <a:buClr>
                <a:schemeClr val="dk1"/>
              </a:buClr>
              <a:buSzPts val="1800"/>
              <a:buChar char="—"/>
              <a:defRPr/>
            </a:lvl5pPr>
            <a:lvl6pPr marL="1366114" lvl="5" indent="-170764" algn="l">
              <a:lnSpc>
                <a:spcPct val="166666"/>
              </a:lnSpc>
              <a:spcBef>
                <a:spcPts val="1270"/>
              </a:spcBef>
              <a:spcAft>
                <a:spcPts val="0"/>
              </a:spcAft>
              <a:buClr>
                <a:schemeClr val="dk1"/>
              </a:buClr>
              <a:buSzPts val="1800"/>
              <a:buChar char="—"/>
              <a:defRPr/>
            </a:lvl6pPr>
            <a:lvl7pPr marL="1593799" lvl="6" indent="-170764" algn="l">
              <a:lnSpc>
                <a:spcPct val="166666"/>
              </a:lnSpc>
              <a:spcBef>
                <a:spcPts val="1270"/>
              </a:spcBef>
              <a:spcAft>
                <a:spcPts val="0"/>
              </a:spcAft>
              <a:buClr>
                <a:schemeClr val="dk1"/>
              </a:buClr>
              <a:buSzPts val="1800"/>
              <a:buChar char="—"/>
              <a:defRPr/>
            </a:lvl7pPr>
            <a:lvl8pPr marL="1821485" lvl="7" indent="-170764" algn="l">
              <a:lnSpc>
                <a:spcPct val="166666"/>
              </a:lnSpc>
              <a:spcBef>
                <a:spcPts val="1270"/>
              </a:spcBef>
              <a:spcAft>
                <a:spcPts val="0"/>
              </a:spcAft>
              <a:buClr>
                <a:schemeClr val="dk1"/>
              </a:buClr>
              <a:buSzPts val="1800"/>
              <a:buChar char="—"/>
              <a:defRPr/>
            </a:lvl8pPr>
            <a:lvl9pPr marL="2049170" lvl="8" indent="-170764" algn="l">
              <a:lnSpc>
                <a:spcPct val="166666"/>
              </a:lnSpc>
              <a:spcBef>
                <a:spcPts val="1270"/>
              </a:spcBef>
              <a:spcAft>
                <a:spcPts val="1270"/>
              </a:spcAft>
              <a:buClr>
                <a:schemeClr val="dk1"/>
              </a:buClr>
              <a:buSzPts val="1800"/>
              <a:buChar char="—"/>
              <a:defRPr/>
            </a:lvl9pPr>
          </a:lstStyle>
          <a:p>
            <a:endParaRPr/>
          </a:p>
        </p:txBody>
      </p:sp>
      <p:pic>
        <p:nvPicPr>
          <p:cNvPr id="94" name="Google Shape;94;p19"/>
          <p:cNvPicPr preferRelativeResize="0"/>
          <p:nvPr/>
        </p:nvPicPr>
        <p:blipFill rotWithShape="1">
          <a:blip r:embed="rId2">
            <a:alphaModFix/>
          </a:blip>
          <a:srcRect/>
          <a:stretch/>
        </p:blipFill>
        <p:spPr>
          <a:xfrm>
            <a:off x="355456" y="6204472"/>
            <a:ext cx="574698" cy="653528"/>
          </a:xfrm>
          <a:prstGeom prst="rect">
            <a:avLst/>
          </a:prstGeom>
          <a:noFill/>
          <a:ln>
            <a:noFill/>
          </a:ln>
        </p:spPr>
      </p:pic>
      <p:sp>
        <p:nvSpPr>
          <p:cNvPr id="95" name="Google Shape;95;p19"/>
          <p:cNvSpPr>
            <a:spLocks noGrp="1"/>
          </p:cNvSpPr>
          <p:nvPr>
            <p:ph type="pic" idx="2"/>
          </p:nvPr>
        </p:nvSpPr>
        <p:spPr>
          <a:xfrm>
            <a:off x="4123518" y="0"/>
            <a:ext cx="8068482" cy="6858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4800"/>
              <a:buFont typeface="Arial"/>
              <a:buChar char="•"/>
              <a:defRPr sz="2390" b="0" i="0" u="none" strike="noStrike" cap="none">
                <a:solidFill>
                  <a:schemeClr val="dk1"/>
                </a:solidFill>
                <a:latin typeface="Arial"/>
                <a:ea typeface="Arial"/>
                <a:cs typeface="Arial"/>
                <a:sym typeface="Arial"/>
              </a:defRPr>
            </a:lvl1pPr>
            <a:lvl2pPr marR="0" lvl="1" algn="l" rtl="0">
              <a:lnSpc>
                <a:spcPct val="100000"/>
              </a:lnSpc>
              <a:spcBef>
                <a:spcPts val="1270"/>
              </a:spcBef>
              <a:spcAft>
                <a:spcPts val="0"/>
              </a:spcAft>
              <a:buClr>
                <a:schemeClr val="dk1"/>
              </a:buClr>
              <a:buSzPts val="3200"/>
              <a:buFont typeface="Arial"/>
              <a:buChar char="—"/>
              <a:defRPr sz="1594" b="0" i="0" u="none" strike="noStrike" cap="none">
                <a:solidFill>
                  <a:schemeClr val="dk1"/>
                </a:solidFill>
                <a:latin typeface="Arial"/>
                <a:ea typeface="Arial"/>
                <a:cs typeface="Arial"/>
                <a:sym typeface="Arial"/>
              </a:defRPr>
            </a:lvl2pPr>
            <a:lvl3pPr marR="0" lvl="2"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3pPr>
            <a:lvl4pPr marR="0" lvl="3"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4pPr>
            <a:lvl5pPr marR="0" lvl="4"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5pPr>
            <a:lvl6pPr marR="0" lvl="5"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6pPr>
            <a:lvl7pPr marR="0" lvl="6"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7pPr>
            <a:lvl8pPr marR="0" lvl="7"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8pPr>
            <a:lvl9pPr marR="0" lvl="8" algn="l" rtl="0">
              <a:lnSpc>
                <a:spcPct val="120000"/>
              </a:lnSpc>
              <a:spcBef>
                <a:spcPts val="1270"/>
              </a:spcBef>
              <a:spcAft>
                <a:spcPts val="1270"/>
              </a:spcAft>
              <a:buClr>
                <a:schemeClr val="dk1"/>
              </a:buClr>
              <a:buSzPts val="2500"/>
              <a:buFont typeface="Arial"/>
              <a:buChar char="—"/>
              <a:defRPr sz="1245" b="0" i="0" u="none" strike="noStrike" cap="none">
                <a:solidFill>
                  <a:schemeClr val="dk1"/>
                </a:solidFill>
                <a:latin typeface="Arial"/>
                <a:ea typeface="Arial"/>
                <a:cs typeface="Arial"/>
                <a:sym typeface="Arial"/>
              </a:defRPr>
            </a:lvl9pPr>
          </a:lstStyle>
          <a:p>
            <a:endParaRPr/>
          </a:p>
        </p:txBody>
      </p:sp>
      <p:sp>
        <p:nvSpPr>
          <p:cNvPr id="96" name="Google Shape;96;p19"/>
          <p:cNvSpPr txBox="1">
            <a:spLocks noGrp="1"/>
          </p:cNvSpPr>
          <p:nvPr>
            <p:ph type="title"/>
          </p:nvPr>
        </p:nvSpPr>
        <p:spPr>
          <a:xfrm>
            <a:off x="501279" y="502024"/>
            <a:ext cx="3406693" cy="6454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777109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Image and Text 3">
  <p:cSld name="Image and Text 3">
    <p:spTree>
      <p:nvGrpSpPr>
        <p:cNvPr id="1" name="Shape 97"/>
        <p:cNvGrpSpPr/>
        <p:nvPr/>
      </p:nvGrpSpPr>
      <p:grpSpPr>
        <a:xfrm>
          <a:off x="0" y="0"/>
          <a:ext cx="0" cy="0"/>
          <a:chOff x="0" y="0"/>
          <a:chExt cx="0" cy="0"/>
        </a:xfrm>
      </p:grpSpPr>
      <p:pic>
        <p:nvPicPr>
          <p:cNvPr id="98" name="Google Shape;98;p20"/>
          <p:cNvPicPr preferRelativeResize="0"/>
          <p:nvPr/>
        </p:nvPicPr>
        <p:blipFill rotWithShape="1">
          <a:blip r:embed="rId2">
            <a:alphaModFix/>
          </a:blip>
          <a:srcRect/>
          <a:stretch/>
        </p:blipFill>
        <p:spPr>
          <a:xfrm>
            <a:off x="355456" y="6204472"/>
            <a:ext cx="574698" cy="653528"/>
          </a:xfrm>
          <a:prstGeom prst="rect">
            <a:avLst/>
          </a:prstGeom>
          <a:noFill/>
          <a:ln>
            <a:noFill/>
          </a:ln>
        </p:spPr>
      </p:pic>
      <p:sp>
        <p:nvSpPr>
          <p:cNvPr id="99" name="Google Shape;99;p20"/>
          <p:cNvSpPr>
            <a:spLocks noGrp="1"/>
          </p:cNvSpPr>
          <p:nvPr>
            <p:ph type="pic" idx="2"/>
          </p:nvPr>
        </p:nvSpPr>
        <p:spPr>
          <a:xfrm>
            <a:off x="8068482" y="0"/>
            <a:ext cx="4123518" cy="6858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4800"/>
              <a:buFont typeface="Arial"/>
              <a:buChar char="•"/>
              <a:defRPr sz="2390" b="0" i="0" u="none" strike="noStrike" cap="none">
                <a:solidFill>
                  <a:schemeClr val="dk1"/>
                </a:solidFill>
                <a:latin typeface="Arial"/>
                <a:ea typeface="Arial"/>
                <a:cs typeface="Arial"/>
                <a:sym typeface="Arial"/>
              </a:defRPr>
            </a:lvl1pPr>
            <a:lvl2pPr marR="0" lvl="1" algn="l" rtl="0">
              <a:lnSpc>
                <a:spcPct val="100000"/>
              </a:lnSpc>
              <a:spcBef>
                <a:spcPts val="1270"/>
              </a:spcBef>
              <a:spcAft>
                <a:spcPts val="0"/>
              </a:spcAft>
              <a:buClr>
                <a:schemeClr val="dk1"/>
              </a:buClr>
              <a:buSzPts val="3200"/>
              <a:buFont typeface="Arial"/>
              <a:buChar char="—"/>
              <a:defRPr sz="1594" b="0" i="0" u="none" strike="noStrike" cap="none">
                <a:solidFill>
                  <a:schemeClr val="dk1"/>
                </a:solidFill>
                <a:latin typeface="Arial"/>
                <a:ea typeface="Arial"/>
                <a:cs typeface="Arial"/>
                <a:sym typeface="Arial"/>
              </a:defRPr>
            </a:lvl2pPr>
            <a:lvl3pPr marR="0" lvl="2"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3pPr>
            <a:lvl4pPr marR="0" lvl="3"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4pPr>
            <a:lvl5pPr marR="0" lvl="4"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5pPr>
            <a:lvl6pPr marR="0" lvl="5"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6pPr>
            <a:lvl7pPr marR="0" lvl="6"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7pPr>
            <a:lvl8pPr marR="0" lvl="7"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8pPr>
            <a:lvl9pPr marR="0" lvl="8" algn="l" rtl="0">
              <a:lnSpc>
                <a:spcPct val="120000"/>
              </a:lnSpc>
              <a:spcBef>
                <a:spcPts val="1270"/>
              </a:spcBef>
              <a:spcAft>
                <a:spcPts val="1270"/>
              </a:spcAft>
              <a:buClr>
                <a:schemeClr val="dk1"/>
              </a:buClr>
              <a:buSzPts val="2500"/>
              <a:buFont typeface="Arial"/>
              <a:buChar char="—"/>
              <a:defRPr sz="1245" b="0" i="0" u="none" strike="noStrike" cap="none">
                <a:solidFill>
                  <a:schemeClr val="dk1"/>
                </a:solidFill>
                <a:latin typeface="Arial"/>
                <a:ea typeface="Arial"/>
                <a:cs typeface="Arial"/>
                <a:sym typeface="Arial"/>
              </a:defRPr>
            </a:lvl9pPr>
          </a:lstStyle>
          <a:p>
            <a:endParaRPr/>
          </a:p>
        </p:txBody>
      </p:sp>
      <p:sp>
        <p:nvSpPr>
          <p:cNvPr id="100" name="Google Shape;100;p20"/>
          <p:cNvSpPr txBox="1">
            <a:spLocks noGrp="1"/>
          </p:cNvSpPr>
          <p:nvPr>
            <p:ph type="body" idx="1"/>
          </p:nvPr>
        </p:nvSpPr>
        <p:spPr>
          <a:xfrm>
            <a:off x="501278" y="1726606"/>
            <a:ext cx="7226647" cy="3998266"/>
          </a:xfrm>
          <a:prstGeom prst="rect">
            <a:avLst/>
          </a:prstGeom>
          <a:noFill/>
          <a:ln>
            <a:noFill/>
          </a:ln>
        </p:spPr>
        <p:txBody>
          <a:bodyPr spcFirstLastPara="1" wrap="square" lIns="0" tIns="0" rIns="0" bIns="0" anchor="t" anchorCtr="0">
            <a:noAutofit/>
          </a:bodyPr>
          <a:lstStyle>
            <a:lvl1pPr marL="227686" lvl="0" indent="-170764" algn="l">
              <a:lnSpc>
                <a:spcPct val="100000"/>
              </a:lnSpc>
              <a:spcBef>
                <a:spcPts val="0"/>
              </a:spcBef>
              <a:spcAft>
                <a:spcPts val="0"/>
              </a:spcAft>
              <a:buClr>
                <a:schemeClr val="dk1"/>
              </a:buClr>
              <a:buSzPts val="1800"/>
              <a:buChar char="•"/>
              <a:defRPr/>
            </a:lvl1pPr>
            <a:lvl2pPr marL="455371" lvl="1" indent="-170764" algn="l">
              <a:lnSpc>
                <a:spcPct val="100000"/>
              </a:lnSpc>
              <a:spcBef>
                <a:spcPts val="1270"/>
              </a:spcBef>
              <a:spcAft>
                <a:spcPts val="0"/>
              </a:spcAft>
              <a:buClr>
                <a:schemeClr val="dk1"/>
              </a:buClr>
              <a:buSzPts val="1800"/>
              <a:buChar char="—"/>
              <a:defRPr/>
            </a:lvl2pPr>
            <a:lvl3pPr marL="683057" lvl="2" indent="-170764" algn="l">
              <a:lnSpc>
                <a:spcPct val="166666"/>
              </a:lnSpc>
              <a:spcBef>
                <a:spcPts val="1270"/>
              </a:spcBef>
              <a:spcAft>
                <a:spcPts val="0"/>
              </a:spcAft>
              <a:buClr>
                <a:schemeClr val="dk1"/>
              </a:buClr>
              <a:buSzPts val="1800"/>
              <a:buChar char="—"/>
              <a:defRPr/>
            </a:lvl3pPr>
            <a:lvl4pPr marL="910742" lvl="3" indent="-170764" algn="l">
              <a:lnSpc>
                <a:spcPct val="166666"/>
              </a:lnSpc>
              <a:spcBef>
                <a:spcPts val="1270"/>
              </a:spcBef>
              <a:spcAft>
                <a:spcPts val="0"/>
              </a:spcAft>
              <a:buClr>
                <a:schemeClr val="dk1"/>
              </a:buClr>
              <a:buSzPts val="1800"/>
              <a:buChar char="—"/>
              <a:defRPr/>
            </a:lvl4pPr>
            <a:lvl5pPr marL="1138428" lvl="4" indent="-170764" algn="l">
              <a:lnSpc>
                <a:spcPct val="166666"/>
              </a:lnSpc>
              <a:spcBef>
                <a:spcPts val="1270"/>
              </a:spcBef>
              <a:spcAft>
                <a:spcPts val="0"/>
              </a:spcAft>
              <a:buClr>
                <a:schemeClr val="dk1"/>
              </a:buClr>
              <a:buSzPts val="1800"/>
              <a:buChar char="—"/>
              <a:defRPr/>
            </a:lvl5pPr>
            <a:lvl6pPr marL="1366114" lvl="5" indent="-170764" algn="l">
              <a:lnSpc>
                <a:spcPct val="166666"/>
              </a:lnSpc>
              <a:spcBef>
                <a:spcPts val="1270"/>
              </a:spcBef>
              <a:spcAft>
                <a:spcPts val="0"/>
              </a:spcAft>
              <a:buClr>
                <a:schemeClr val="dk1"/>
              </a:buClr>
              <a:buSzPts val="1800"/>
              <a:buChar char="—"/>
              <a:defRPr/>
            </a:lvl6pPr>
            <a:lvl7pPr marL="1593799" lvl="6" indent="-170764" algn="l">
              <a:lnSpc>
                <a:spcPct val="166666"/>
              </a:lnSpc>
              <a:spcBef>
                <a:spcPts val="1270"/>
              </a:spcBef>
              <a:spcAft>
                <a:spcPts val="0"/>
              </a:spcAft>
              <a:buClr>
                <a:schemeClr val="dk1"/>
              </a:buClr>
              <a:buSzPts val="1800"/>
              <a:buChar char="—"/>
              <a:defRPr/>
            </a:lvl7pPr>
            <a:lvl8pPr marL="1821485" lvl="7" indent="-170764" algn="l">
              <a:lnSpc>
                <a:spcPct val="166666"/>
              </a:lnSpc>
              <a:spcBef>
                <a:spcPts val="1270"/>
              </a:spcBef>
              <a:spcAft>
                <a:spcPts val="0"/>
              </a:spcAft>
              <a:buClr>
                <a:schemeClr val="dk1"/>
              </a:buClr>
              <a:buSzPts val="1800"/>
              <a:buChar char="—"/>
              <a:defRPr/>
            </a:lvl8pPr>
            <a:lvl9pPr marL="2049170" lvl="8" indent="-170764" algn="l">
              <a:lnSpc>
                <a:spcPct val="166666"/>
              </a:lnSpc>
              <a:spcBef>
                <a:spcPts val="1270"/>
              </a:spcBef>
              <a:spcAft>
                <a:spcPts val="1270"/>
              </a:spcAft>
              <a:buClr>
                <a:schemeClr val="dk1"/>
              </a:buClr>
              <a:buSzPts val="1800"/>
              <a:buChar char="—"/>
              <a:defRPr/>
            </a:lvl9pPr>
          </a:lstStyle>
          <a:p>
            <a:endParaRPr/>
          </a:p>
        </p:txBody>
      </p:sp>
      <p:sp>
        <p:nvSpPr>
          <p:cNvPr id="101" name="Google Shape;101;p20"/>
          <p:cNvSpPr txBox="1">
            <a:spLocks noGrp="1"/>
          </p:cNvSpPr>
          <p:nvPr>
            <p:ph type="title"/>
          </p:nvPr>
        </p:nvSpPr>
        <p:spPr>
          <a:xfrm>
            <a:off x="501278" y="502024"/>
            <a:ext cx="7226647" cy="6454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907373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eadline and Text Purple">
  <p:cSld name="Headline and Text Purple">
    <p:bg>
      <p:bgPr>
        <a:solidFill>
          <a:schemeClr val="dk1"/>
        </a:solidFill>
        <a:effectLst/>
      </p:bgPr>
    </p:bg>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502039" y="516128"/>
            <a:ext cx="11188682" cy="6454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6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21"/>
          <p:cNvSpPr txBox="1">
            <a:spLocks noGrp="1"/>
          </p:cNvSpPr>
          <p:nvPr>
            <p:ph type="sldNum" idx="12"/>
          </p:nvPr>
        </p:nvSpPr>
        <p:spPr>
          <a:xfrm>
            <a:off x="8684825" y="6373295"/>
            <a:ext cx="2743595" cy="36448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96">
                <a:solidFill>
                  <a:schemeClr val="lt1"/>
                </a:solidFill>
                <a:latin typeface="Arial"/>
                <a:ea typeface="Arial"/>
                <a:cs typeface="Arial"/>
                <a:sym typeface="Arial"/>
              </a:defRPr>
            </a:lvl1pPr>
            <a:lvl2pPr marL="0" lvl="1" indent="0" algn="r">
              <a:spcBef>
                <a:spcPts val="0"/>
              </a:spcBef>
              <a:buNone/>
              <a:defRPr sz="996">
                <a:solidFill>
                  <a:schemeClr val="lt1"/>
                </a:solidFill>
                <a:latin typeface="Arial"/>
                <a:ea typeface="Arial"/>
                <a:cs typeface="Arial"/>
                <a:sym typeface="Arial"/>
              </a:defRPr>
            </a:lvl2pPr>
            <a:lvl3pPr marL="0" lvl="2" indent="0" algn="r">
              <a:spcBef>
                <a:spcPts val="0"/>
              </a:spcBef>
              <a:buNone/>
              <a:defRPr sz="996">
                <a:solidFill>
                  <a:schemeClr val="lt1"/>
                </a:solidFill>
                <a:latin typeface="Arial"/>
                <a:ea typeface="Arial"/>
                <a:cs typeface="Arial"/>
                <a:sym typeface="Arial"/>
              </a:defRPr>
            </a:lvl3pPr>
            <a:lvl4pPr marL="0" lvl="3" indent="0" algn="r">
              <a:spcBef>
                <a:spcPts val="0"/>
              </a:spcBef>
              <a:buNone/>
              <a:defRPr sz="996">
                <a:solidFill>
                  <a:schemeClr val="lt1"/>
                </a:solidFill>
                <a:latin typeface="Arial"/>
                <a:ea typeface="Arial"/>
                <a:cs typeface="Arial"/>
                <a:sym typeface="Arial"/>
              </a:defRPr>
            </a:lvl4pPr>
            <a:lvl5pPr marL="0" lvl="4" indent="0" algn="r">
              <a:spcBef>
                <a:spcPts val="0"/>
              </a:spcBef>
              <a:buNone/>
              <a:defRPr sz="996">
                <a:solidFill>
                  <a:schemeClr val="lt1"/>
                </a:solidFill>
                <a:latin typeface="Arial"/>
                <a:ea typeface="Arial"/>
                <a:cs typeface="Arial"/>
                <a:sym typeface="Arial"/>
              </a:defRPr>
            </a:lvl5pPr>
            <a:lvl6pPr marL="0" lvl="5" indent="0" algn="r">
              <a:spcBef>
                <a:spcPts val="0"/>
              </a:spcBef>
              <a:buNone/>
              <a:defRPr sz="996">
                <a:solidFill>
                  <a:schemeClr val="lt1"/>
                </a:solidFill>
                <a:latin typeface="Arial"/>
                <a:ea typeface="Arial"/>
                <a:cs typeface="Arial"/>
                <a:sym typeface="Arial"/>
              </a:defRPr>
            </a:lvl6pPr>
            <a:lvl7pPr marL="0" lvl="6" indent="0" algn="r">
              <a:spcBef>
                <a:spcPts val="0"/>
              </a:spcBef>
              <a:buNone/>
              <a:defRPr sz="996">
                <a:solidFill>
                  <a:schemeClr val="lt1"/>
                </a:solidFill>
                <a:latin typeface="Arial"/>
                <a:ea typeface="Arial"/>
                <a:cs typeface="Arial"/>
                <a:sym typeface="Arial"/>
              </a:defRPr>
            </a:lvl7pPr>
            <a:lvl8pPr marL="0" lvl="7" indent="0" algn="r">
              <a:spcBef>
                <a:spcPts val="0"/>
              </a:spcBef>
              <a:buNone/>
              <a:defRPr sz="996">
                <a:solidFill>
                  <a:schemeClr val="lt1"/>
                </a:solidFill>
                <a:latin typeface="Arial"/>
                <a:ea typeface="Arial"/>
                <a:cs typeface="Arial"/>
                <a:sym typeface="Arial"/>
              </a:defRPr>
            </a:lvl8pPr>
            <a:lvl9pPr marL="0" lvl="8" indent="0" algn="r">
              <a:spcBef>
                <a:spcPts val="0"/>
              </a:spcBef>
              <a:buNone/>
              <a:defRPr sz="996">
                <a:solidFill>
                  <a:schemeClr val="lt1"/>
                </a:solidFill>
                <a:latin typeface="Arial"/>
                <a:ea typeface="Arial"/>
                <a:cs typeface="Arial"/>
                <a:sym typeface="Arial"/>
              </a:defRPr>
            </a:lvl9pPr>
          </a:lstStyle>
          <a:p>
            <a:fld id="{00000000-1234-1234-1234-123412341234}" type="slidenum">
              <a:rPr lang="en-GB" smtClean="0"/>
              <a:pPr/>
              <a:t>‹#›</a:t>
            </a:fld>
            <a:endParaRPr lang="en-GB"/>
          </a:p>
        </p:txBody>
      </p:sp>
      <p:pic>
        <p:nvPicPr>
          <p:cNvPr id="105" name="Google Shape;105;p21"/>
          <p:cNvPicPr preferRelativeResize="0"/>
          <p:nvPr/>
        </p:nvPicPr>
        <p:blipFill rotWithShape="1">
          <a:blip r:embed="rId2">
            <a:alphaModFix/>
          </a:blip>
          <a:srcRect/>
          <a:stretch/>
        </p:blipFill>
        <p:spPr>
          <a:xfrm>
            <a:off x="11369787" y="6203575"/>
            <a:ext cx="583442" cy="654425"/>
          </a:xfrm>
          <a:prstGeom prst="rect">
            <a:avLst/>
          </a:prstGeom>
          <a:noFill/>
          <a:ln>
            <a:noFill/>
          </a:ln>
        </p:spPr>
      </p:pic>
      <p:sp>
        <p:nvSpPr>
          <p:cNvPr id="106" name="Google Shape;106;p21"/>
          <p:cNvSpPr txBox="1">
            <a:spLocks noGrp="1"/>
          </p:cNvSpPr>
          <p:nvPr>
            <p:ph type="body" idx="1"/>
          </p:nvPr>
        </p:nvSpPr>
        <p:spPr>
          <a:xfrm>
            <a:off x="502070" y="1438962"/>
            <a:ext cx="11188650" cy="4536685"/>
          </a:xfrm>
          <a:prstGeom prst="rect">
            <a:avLst/>
          </a:prstGeom>
          <a:noFill/>
          <a:ln>
            <a:noFill/>
          </a:ln>
        </p:spPr>
        <p:txBody>
          <a:bodyPr spcFirstLastPara="1" wrap="square" lIns="0" tIns="0" rIns="0" bIns="0" anchor="t" anchorCtr="0">
            <a:noAutofit/>
          </a:bodyPr>
          <a:lstStyle>
            <a:lvl1pPr marL="227686" lvl="0" indent="-265633" algn="l">
              <a:lnSpc>
                <a:spcPct val="100000"/>
              </a:lnSpc>
              <a:spcBef>
                <a:spcPts val="0"/>
              </a:spcBef>
              <a:spcAft>
                <a:spcPts val="0"/>
              </a:spcAft>
              <a:buClr>
                <a:schemeClr val="lt1"/>
              </a:buClr>
              <a:buSzPts val="4800"/>
              <a:buChar char="•"/>
              <a:defRPr>
                <a:solidFill>
                  <a:schemeClr val="lt1"/>
                </a:solidFill>
              </a:defRPr>
            </a:lvl1pPr>
            <a:lvl2pPr marL="455371" lvl="1" indent="-215036" algn="l">
              <a:lnSpc>
                <a:spcPct val="100000"/>
              </a:lnSpc>
              <a:spcBef>
                <a:spcPts val="1270"/>
              </a:spcBef>
              <a:spcAft>
                <a:spcPts val="0"/>
              </a:spcAft>
              <a:buClr>
                <a:schemeClr val="lt1"/>
              </a:buClr>
              <a:buSzPts val="3200"/>
              <a:buChar char="—"/>
              <a:defRPr>
                <a:solidFill>
                  <a:schemeClr val="lt1"/>
                </a:solidFill>
              </a:defRPr>
            </a:lvl2pPr>
            <a:lvl3pPr marL="683057" lvl="2" indent="-192900" algn="l">
              <a:lnSpc>
                <a:spcPct val="120000"/>
              </a:lnSpc>
              <a:spcBef>
                <a:spcPts val="1270"/>
              </a:spcBef>
              <a:spcAft>
                <a:spcPts val="0"/>
              </a:spcAft>
              <a:buClr>
                <a:schemeClr val="lt1"/>
              </a:buClr>
              <a:buSzPts val="2500"/>
              <a:buChar char="—"/>
              <a:defRPr>
                <a:solidFill>
                  <a:schemeClr val="lt1"/>
                </a:solidFill>
              </a:defRPr>
            </a:lvl3pPr>
            <a:lvl4pPr marL="910742" lvl="3" indent="-192900" algn="l">
              <a:lnSpc>
                <a:spcPct val="120000"/>
              </a:lnSpc>
              <a:spcBef>
                <a:spcPts val="1270"/>
              </a:spcBef>
              <a:spcAft>
                <a:spcPts val="0"/>
              </a:spcAft>
              <a:buClr>
                <a:schemeClr val="lt1"/>
              </a:buClr>
              <a:buSzPts val="2500"/>
              <a:buChar char="—"/>
              <a:defRPr>
                <a:solidFill>
                  <a:schemeClr val="lt1"/>
                </a:solidFill>
              </a:defRPr>
            </a:lvl4pPr>
            <a:lvl5pPr marL="1138428" lvl="4" indent="-192900" algn="l">
              <a:lnSpc>
                <a:spcPct val="120000"/>
              </a:lnSpc>
              <a:spcBef>
                <a:spcPts val="1270"/>
              </a:spcBef>
              <a:spcAft>
                <a:spcPts val="0"/>
              </a:spcAft>
              <a:buClr>
                <a:schemeClr val="lt1"/>
              </a:buClr>
              <a:buSzPts val="2500"/>
              <a:buChar char="—"/>
              <a:defRPr>
                <a:solidFill>
                  <a:schemeClr val="lt1"/>
                </a:solidFill>
              </a:defRPr>
            </a:lvl5pPr>
            <a:lvl6pPr marL="1366114" lvl="5" indent="-170764" algn="l">
              <a:lnSpc>
                <a:spcPct val="166666"/>
              </a:lnSpc>
              <a:spcBef>
                <a:spcPts val="1270"/>
              </a:spcBef>
              <a:spcAft>
                <a:spcPts val="0"/>
              </a:spcAft>
              <a:buClr>
                <a:schemeClr val="dk1"/>
              </a:buClr>
              <a:buSzPts val="1800"/>
              <a:buChar char="—"/>
              <a:defRPr/>
            </a:lvl6pPr>
            <a:lvl7pPr marL="1593799" lvl="6" indent="-170764" algn="l">
              <a:lnSpc>
                <a:spcPct val="166666"/>
              </a:lnSpc>
              <a:spcBef>
                <a:spcPts val="1270"/>
              </a:spcBef>
              <a:spcAft>
                <a:spcPts val="0"/>
              </a:spcAft>
              <a:buClr>
                <a:schemeClr val="dk1"/>
              </a:buClr>
              <a:buSzPts val="1800"/>
              <a:buChar char="—"/>
              <a:defRPr/>
            </a:lvl7pPr>
            <a:lvl8pPr marL="1821485" lvl="7" indent="-170764" algn="l">
              <a:lnSpc>
                <a:spcPct val="166666"/>
              </a:lnSpc>
              <a:spcBef>
                <a:spcPts val="1270"/>
              </a:spcBef>
              <a:spcAft>
                <a:spcPts val="0"/>
              </a:spcAft>
              <a:buClr>
                <a:schemeClr val="dk1"/>
              </a:buClr>
              <a:buSzPts val="1800"/>
              <a:buChar char="—"/>
              <a:defRPr/>
            </a:lvl8pPr>
            <a:lvl9pPr marL="2049170" lvl="8" indent="-170764" algn="l">
              <a:lnSpc>
                <a:spcPct val="166666"/>
              </a:lnSpc>
              <a:spcBef>
                <a:spcPts val="1270"/>
              </a:spcBef>
              <a:spcAft>
                <a:spcPts val="1270"/>
              </a:spcAft>
              <a:buClr>
                <a:schemeClr val="dk1"/>
              </a:buClr>
              <a:buSzPts val="1800"/>
              <a:buChar char="—"/>
              <a:defRPr/>
            </a:lvl9pPr>
          </a:lstStyle>
          <a:p>
            <a:endParaRPr/>
          </a:p>
        </p:txBody>
      </p:sp>
    </p:spTree>
    <p:extLst>
      <p:ext uri="{BB962C8B-B14F-4D97-AF65-F5344CB8AC3E}">
        <p14:creationId xmlns:p14="http://schemas.microsoft.com/office/powerpoint/2010/main" val="1411402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hank You and Contact Colour">
  <p:cSld name="Thank You and Contact Colour">
    <p:bg>
      <p:bgPr>
        <a:solidFill>
          <a:schemeClr val="accent1"/>
        </a:solidFill>
        <a:effectLst/>
      </p:bgPr>
    </p:bg>
    <p:spTree>
      <p:nvGrpSpPr>
        <p:cNvPr id="1" name="Shape 107"/>
        <p:cNvGrpSpPr/>
        <p:nvPr/>
      </p:nvGrpSpPr>
      <p:grpSpPr>
        <a:xfrm>
          <a:off x="0" y="0"/>
          <a:ext cx="0" cy="0"/>
          <a:chOff x="0" y="0"/>
          <a:chExt cx="0" cy="0"/>
        </a:xfrm>
      </p:grpSpPr>
      <p:sp>
        <p:nvSpPr>
          <p:cNvPr id="108" name="Google Shape;108;p22"/>
          <p:cNvSpPr txBox="1"/>
          <p:nvPr/>
        </p:nvSpPr>
        <p:spPr>
          <a:xfrm>
            <a:off x="12371672" y="0"/>
            <a:ext cx="1494733" cy="1398753"/>
          </a:xfrm>
          <a:prstGeom prst="rect">
            <a:avLst/>
          </a:prstGeom>
          <a:noFill/>
          <a:ln>
            <a:noFill/>
          </a:ln>
        </p:spPr>
        <p:txBody>
          <a:bodyPr spcFirstLastPara="1" wrap="square" lIns="45533" tIns="22760" rIns="45533" bIns="22760"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GB" sz="996">
                <a:solidFill>
                  <a:srgbClr val="FF0000"/>
                </a:solidFill>
                <a:latin typeface="Arial"/>
                <a:ea typeface="Arial"/>
                <a:cs typeface="Arial"/>
                <a:sym typeface="Arial"/>
              </a:rPr>
              <a:t>The background colour of this page can be altered to any of our core colours. </a:t>
            </a:r>
            <a:endParaRPr sz="896"/>
          </a:p>
          <a:p>
            <a:pPr marL="0" marR="0" lvl="0" indent="0" algn="l" rtl="0">
              <a:lnSpc>
                <a:spcPct val="100000"/>
              </a:lnSpc>
              <a:spcBef>
                <a:spcPts val="0"/>
              </a:spcBef>
              <a:spcAft>
                <a:spcPts val="0"/>
              </a:spcAft>
              <a:buClr>
                <a:schemeClr val="dk1"/>
              </a:buClr>
              <a:buSzPts val="2000"/>
              <a:buFont typeface="Arial"/>
              <a:buNone/>
            </a:pPr>
            <a:endParaRPr sz="996">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2000"/>
              <a:buFont typeface="Arial"/>
              <a:buNone/>
            </a:pPr>
            <a:r>
              <a:rPr lang="en-GB" sz="996">
                <a:solidFill>
                  <a:srgbClr val="FF0000"/>
                </a:solidFill>
                <a:latin typeface="Arial"/>
                <a:ea typeface="Arial"/>
                <a:cs typeface="Arial"/>
                <a:sym typeface="Arial"/>
              </a:rPr>
              <a:t>Right click the background and select Format Background.</a:t>
            </a:r>
            <a:endParaRPr sz="896"/>
          </a:p>
          <a:p>
            <a:pPr marL="0" marR="0" lvl="0" indent="0" algn="l" rtl="0">
              <a:lnSpc>
                <a:spcPct val="100000"/>
              </a:lnSpc>
              <a:spcBef>
                <a:spcPts val="0"/>
              </a:spcBef>
              <a:spcAft>
                <a:spcPts val="0"/>
              </a:spcAft>
              <a:buClr>
                <a:srgbClr val="FF0000"/>
              </a:buClr>
              <a:buSzPts val="2000"/>
              <a:buFont typeface="Arial"/>
              <a:buNone/>
            </a:pPr>
            <a:r>
              <a:rPr lang="en-GB" sz="996">
                <a:solidFill>
                  <a:srgbClr val="FF0000"/>
                </a:solidFill>
                <a:latin typeface="Arial"/>
                <a:ea typeface="Arial"/>
                <a:cs typeface="Arial"/>
                <a:sym typeface="Arial"/>
              </a:rPr>
              <a:t>Select Solid Fill</a:t>
            </a:r>
            <a:endParaRPr sz="896"/>
          </a:p>
          <a:p>
            <a:pPr marL="0" marR="0" lvl="0" indent="0" algn="l" rtl="0">
              <a:lnSpc>
                <a:spcPct val="100000"/>
              </a:lnSpc>
              <a:spcBef>
                <a:spcPts val="0"/>
              </a:spcBef>
              <a:spcAft>
                <a:spcPts val="0"/>
              </a:spcAft>
              <a:buClr>
                <a:srgbClr val="FF0000"/>
              </a:buClr>
              <a:buSzPts val="2000"/>
              <a:buFont typeface="Arial"/>
              <a:buNone/>
            </a:pPr>
            <a:r>
              <a:rPr lang="en-GB" sz="996">
                <a:solidFill>
                  <a:srgbClr val="FF0000"/>
                </a:solidFill>
                <a:latin typeface="Arial"/>
                <a:ea typeface="Arial"/>
                <a:cs typeface="Arial"/>
                <a:sym typeface="Arial"/>
              </a:rPr>
              <a:t>Click on the colour in the palette that you wish to use.</a:t>
            </a:r>
            <a:endParaRPr sz="896"/>
          </a:p>
          <a:p>
            <a:pPr marL="0" marR="0" lvl="0" indent="0" algn="l" rtl="0">
              <a:lnSpc>
                <a:spcPct val="100000"/>
              </a:lnSpc>
              <a:spcBef>
                <a:spcPts val="0"/>
              </a:spcBef>
              <a:spcAft>
                <a:spcPts val="0"/>
              </a:spcAft>
              <a:buClr>
                <a:schemeClr val="dk1"/>
              </a:buClr>
              <a:buSzPts val="2000"/>
              <a:buFont typeface="Arial"/>
              <a:buNone/>
            </a:pPr>
            <a:endParaRPr sz="996">
              <a:solidFill>
                <a:srgbClr val="FF0000"/>
              </a:solidFill>
              <a:latin typeface="Arial"/>
              <a:ea typeface="Arial"/>
              <a:cs typeface="Arial"/>
              <a:sym typeface="Arial"/>
            </a:endParaRPr>
          </a:p>
        </p:txBody>
      </p:sp>
      <p:pic>
        <p:nvPicPr>
          <p:cNvPr id="109" name="Google Shape;109;p22"/>
          <p:cNvPicPr preferRelativeResize="0"/>
          <p:nvPr/>
        </p:nvPicPr>
        <p:blipFill rotWithShape="1">
          <a:blip r:embed="rId2">
            <a:alphaModFix/>
          </a:blip>
          <a:srcRect/>
          <a:stretch/>
        </p:blipFill>
        <p:spPr>
          <a:xfrm>
            <a:off x="0" y="198"/>
            <a:ext cx="12192000" cy="6857802"/>
          </a:xfrm>
          <a:prstGeom prst="rect">
            <a:avLst/>
          </a:prstGeom>
          <a:solidFill>
            <a:schemeClr val="dk2"/>
          </a:solidFill>
          <a:ln>
            <a:noFill/>
          </a:ln>
        </p:spPr>
      </p:pic>
      <p:sp>
        <p:nvSpPr>
          <p:cNvPr id="110" name="Google Shape;110;p22"/>
          <p:cNvSpPr txBox="1"/>
          <p:nvPr/>
        </p:nvSpPr>
        <p:spPr>
          <a:xfrm>
            <a:off x="303614" y="6461786"/>
            <a:ext cx="1138553" cy="160932"/>
          </a:xfrm>
          <a:prstGeom prst="rect">
            <a:avLst/>
          </a:prstGeom>
          <a:noFill/>
          <a:ln>
            <a:noFill/>
          </a:ln>
        </p:spPr>
        <p:txBody>
          <a:bodyPr spcFirstLastPara="1" wrap="square" lIns="45533" tIns="22760" rIns="45533" bIns="22760" anchor="t" anchorCtr="0">
            <a:spAutoFit/>
          </a:bodyPr>
          <a:lstStyle/>
          <a:p>
            <a:pPr marL="0" marR="0" lvl="0" indent="0" algn="l" rtl="0">
              <a:lnSpc>
                <a:spcPct val="100000"/>
              </a:lnSpc>
              <a:spcBef>
                <a:spcPts val="0"/>
              </a:spcBef>
              <a:spcAft>
                <a:spcPts val="0"/>
              </a:spcAft>
              <a:buClr>
                <a:schemeClr val="dk1"/>
              </a:buClr>
              <a:buSzPts val="1500"/>
              <a:buFont typeface="Arial"/>
              <a:buNone/>
            </a:pPr>
            <a:r>
              <a:rPr lang="en-GB" sz="747" b="0" i="0" u="none" strike="noStrike" cap="none">
                <a:solidFill>
                  <a:schemeClr val="dk1"/>
                </a:solidFill>
                <a:latin typeface="Arial"/>
                <a:ea typeface="Arial"/>
                <a:cs typeface="Arial"/>
                <a:sym typeface="Arial"/>
              </a:rPr>
              <a:t>© Premier League 2019</a:t>
            </a:r>
            <a:endParaRPr sz="747">
              <a:solidFill>
                <a:schemeClr val="dk1"/>
              </a:solidFill>
              <a:latin typeface="Arial"/>
              <a:ea typeface="Arial"/>
              <a:cs typeface="Arial"/>
              <a:sym typeface="Arial"/>
            </a:endParaRPr>
          </a:p>
        </p:txBody>
      </p:sp>
      <p:sp>
        <p:nvSpPr>
          <p:cNvPr id="111" name="Google Shape;111;p22"/>
          <p:cNvSpPr txBox="1">
            <a:spLocks noGrp="1"/>
          </p:cNvSpPr>
          <p:nvPr>
            <p:ph type="body" idx="1"/>
          </p:nvPr>
        </p:nvSpPr>
        <p:spPr>
          <a:xfrm>
            <a:off x="3298894" y="3256683"/>
            <a:ext cx="5593962" cy="860613"/>
          </a:xfrm>
          <a:prstGeom prst="rect">
            <a:avLst/>
          </a:prstGeom>
          <a:noFill/>
          <a:ln>
            <a:noFill/>
          </a:ln>
        </p:spPr>
        <p:txBody>
          <a:bodyPr spcFirstLastPara="1" wrap="square" lIns="0" tIns="0" rIns="0" bIns="0" anchor="t" anchorCtr="0">
            <a:noAutofit/>
          </a:bodyPr>
          <a:lstStyle>
            <a:lvl1pPr marL="227686" lvl="0" indent="-113843" algn="ctr">
              <a:lnSpc>
                <a:spcPct val="100000"/>
              </a:lnSpc>
              <a:spcBef>
                <a:spcPts val="0"/>
              </a:spcBef>
              <a:spcAft>
                <a:spcPts val="0"/>
              </a:spcAft>
              <a:buClr>
                <a:schemeClr val="dk1"/>
              </a:buClr>
              <a:buSzPts val="3000"/>
              <a:buFont typeface="Arial"/>
              <a:buNone/>
              <a:defRPr sz="1494">
                <a:solidFill>
                  <a:schemeClr val="dk1"/>
                </a:solidFill>
              </a:defRPr>
            </a:lvl1pPr>
            <a:lvl2pPr marL="455371" lvl="1" indent="-208712" algn="l">
              <a:lnSpc>
                <a:spcPct val="100000"/>
              </a:lnSpc>
              <a:spcBef>
                <a:spcPts val="0"/>
              </a:spcBef>
              <a:spcAft>
                <a:spcPts val="0"/>
              </a:spcAft>
              <a:buClr>
                <a:schemeClr val="lt1"/>
              </a:buClr>
              <a:buSzPts val="3000"/>
              <a:buChar char="—"/>
              <a:defRPr sz="1494">
                <a:solidFill>
                  <a:schemeClr val="lt1"/>
                </a:solidFill>
              </a:defRPr>
            </a:lvl2pPr>
            <a:lvl3pPr marL="683057" lvl="2" indent="-208712" algn="l">
              <a:lnSpc>
                <a:spcPct val="100000"/>
              </a:lnSpc>
              <a:spcBef>
                <a:spcPts val="1270"/>
              </a:spcBef>
              <a:spcAft>
                <a:spcPts val="0"/>
              </a:spcAft>
              <a:buClr>
                <a:schemeClr val="lt1"/>
              </a:buClr>
              <a:buSzPts val="3000"/>
              <a:buChar char="—"/>
              <a:defRPr sz="1494">
                <a:solidFill>
                  <a:schemeClr val="lt1"/>
                </a:solidFill>
              </a:defRPr>
            </a:lvl3pPr>
            <a:lvl4pPr marL="910742" lvl="3" indent="-208712" algn="l">
              <a:lnSpc>
                <a:spcPct val="100000"/>
              </a:lnSpc>
              <a:spcBef>
                <a:spcPts val="1270"/>
              </a:spcBef>
              <a:spcAft>
                <a:spcPts val="0"/>
              </a:spcAft>
              <a:buClr>
                <a:schemeClr val="lt1"/>
              </a:buClr>
              <a:buSzPts val="3000"/>
              <a:buChar char="—"/>
              <a:defRPr sz="1494">
                <a:solidFill>
                  <a:schemeClr val="lt1"/>
                </a:solidFill>
              </a:defRPr>
            </a:lvl4pPr>
            <a:lvl5pPr marL="1138428" lvl="4" indent="-208712" algn="l">
              <a:lnSpc>
                <a:spcPct val="100000"/>
              </a:lnSpc>
              <a:spcBef>
                <a:spcPts val="1270"/>
              </a:spcBef>
              <a:spcAft>
                <a:spcPts val="0"/>
              </a:spcAft>
              <a:buClr>
                <a:schemeClr val="lt1"/>
              </a:buClr>
              <a:buSzPts val="3000"/>
              <a:buChar char="—"/>
              <a:defRPr sz="1494">
                <a:solidFill>
                  <a:schemeClr val="lt1"/>
                </a:solidFill>
              </a:defRPr>
            </a:lvl5pPr>
            <a:lvl6pPr marL="1366114" lvl="5" indent="-170764" algn="l">
              <a:lnSpc>
                <a:spcPct val="166666"/>
              </a:lnSpc>
              <a:spcBef>
                <a:spcPts val="1270"/>
              </a:spcBef>
              <a:spcAft>
                <a:spcPts val="0"/>
              </a:spcAft>
              <a:buClr>
                <a:schemeClr val="dk1"/>
              </a:buClr>
              <a:buSzPts val="1800"/>
              <a:buChar char="—"/>
              <a:defRPr/>
            </a:lvl6pPr>
            <a:lvl7pPr marL="1593799" lvl="6" indent="-170764" algn="l">
              <a:lnSpc>
                <a:spcPct val="166666"/>
              </a:lnSpc>
              <a:spcBef>
                <a:spcPts val="1270"/>
              </a:spcBef>
              <a:spcAft>
                <a:spcPts val="0"/>
              </a:spcAft>
              <a:buClr>
                <a:schemeClr val="dk1"/>
              </a:buClr>
              <a:buSzPts val="1800"/>
              <a:buChar char="—"/>
              <a:defRPr/>
            </a:lvl7pPr>
            <a:lvl8pPr marL="1821485" lvl="7" indent="-170764" algn="l">
              <a:lnSpc>
                <a:spcPct val="166666"/>
              </a:lnSpc>
              <a:spcBef>
                <a:spcPts val="1270"/>
              </a:spcBef>
              <a:spcAft>
                <a:spcPts val="0"/>
              </a:spcAft>
              <a:buClr>
                <a:schemeClr val="dk1"/>
              </a:buClr>
              <a:buSzPts val="1800"/>
              <a:buChar char="—"/>
              <a:defRPr/>
            </a:lvl8pPr>
            <a:lvl9pPr marL="2049170" lvl="8" indent="-170764" algn="l">
              <a:lnSpc>
                <a:spcPct val="166666"/>
              </a:lnSpc>
              <a:spcBef>
                <a:spcPts val="1270"/>
              </a:spcBef>
              <a:spcAft>
                <a:spcPts val="1270"/>
              </a:spcAft>
              <a:buClr>
                <a:schemeClr val="dk1"/>
              </a:buClr>
              <a:buSzPts val="1800"/>
              <a:buChar char="—"/>
              <a:defRPr/>
            </a:lvl9pPr>
          </a:lstStyle>
          <a:p>
            <a:endParaRPr/>
          </a:p>
        </p:txBody>
      </p:sp>
      <p:pic>
        <p:nvPicPr>
          <p:cNvPr id="112" name="Google Shape;112;p22"/>
          <p:cNvPicPr preferRelativeResize="0"/>
          <p:nvPr/>
        </p:nvPicPr>
        <p:blipFill rotWithShape="1">
          <a:blip r:embed="rId3">
            <a:alphaModFix/>
          </a:blip>
          <a:srcRect/>
          <a:stretch/>
        </p:blipFill>
        <p:spPr>
          <a:xfrm>
            <a:off x="5807422" y="5689013"/>
            <a:ext cx="576906" cy="717178"/>
          </a:xfrm>
          <a:prstGeom prst="rect">
            <a:avLst/>
          </a:prstGeom>
          <a:noFill/>
          <a:ln>
            <a:noFill/>
          </a:ln>
        </p:spPr>
      </p:pic>
      <p:sp>
        <p:nvSpPr>
          <p:cNvPr id="113" name="Google Shape;113;p22"/>
          <p:cNvSpPr txBox="1"/>
          <p:nvPr/>
        </p:nvSpPr>
        <p:spPr>
          <a:xfrm>
            <a:off x="501280" y="1401911"/>
            <a:ext cx="11189441" cy="2203450"/>
          </a:xfrm>
          <a:prstGeom prst="rect">
            <a:avLst/>
          </a:prstGeom>
          <a:noFill/>
          <a:ln>
            <a:noFill/>
          </a:ln>
        </p:spPr>
        <p:txBody>
          <a:bodyPr spcFirstLastPara="1" wrap="square" lIns="45533" tIns="22760" rIns="45533" bIns="22760" anchor="ctr" anchorCtr="0">
            <a:noAutofit/>
          </a:bodyPr>
          <a:lstStyle/>
          <a:p>
            <a:pPr marL="0" marR="0" lvl="0" indent="0" algn="ctr" rtl="0">
              <a:spcBef>
                <a:spcPts val="0"/>
              </a:spcBef>
              <a:spcAft>
                <a:spcPts val="0"/>
              </a:spcAft>
              <a:buNone/>
            </a:pPr>
            <a:r>
              <a:rPr lang="en-GB" sz="5976" b="1">
                <a:solidFill>
                  <a:schemeClr val="dk1"/>
                </a:solidFill>
                <a:latin typeface="Arial"/>
                <a:ea typeface="Arial"/>
                <a:cs typeface="Arial"/>
                <a:sym typeface="Arial"/>
              </a:rPr>
              <a:t>Thank you</a:t>
            </a:r>
            <a:endParaRPr sz="5976" b="1">
              <a:solidFill>
                <a:schemeClr val="dk1"/>
              </a:solidFill>
              <a:latin typeface="Arial"/>
              <a:ea typeface="Arial"/>
              <a:cs typeface="Arial"/>
              <a:sym typeface="Arial"/>
            </a:endParaRPr>
          </a:p>
        </p:txBody>
      </p:sp>
    </p:spTree>
    <p:extLst>
      <p:ext uri="{BB962C8B-B14F-4D97-AF65-F5344CB8AC3E}">
        <p14:creationId xmlns:p14="http://schemas.microsoft.com/office/powerpoint/2010/main" val="821025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hank You and Contact (Gradient)">
  <p:cSld name="Thank You and Contact (Gradient)">
    <p:bg>
      <p:bgPr>
        <a:blipFill>
          <a:blip r:embed="rId2">
            <a:alphaModFix/>
          </a:blip>
          <a:stretch>
            <a:fillRect/>
          </a:stretch>
        </a:blipFill>
        <a:effectLst/>
      </p:bgPr>
    </p:bg>
    <p:spTree>
      <p:nvGrpSpPr>
        <p:cNvPr id="1" name="Shape 114"/>
        <p:cNvGrpSpPr/>
        <p:nvPr/>
      </p:nvGrpSpPr>
      <p:grpSpPr>
        <a:xfrm>
          <a:off x="0" y="0"/>
          <a:ext cx="0" cy="0"/>
          <a:chOff x="0" y="0"/>
          <a:chExt cx="0" cy="0"/>
        </a:xfrm>
      </p:grpSpPr>
      <p:sp>
        <p:nvSpPr>
          <p:cNvPr id="115" name="Google Shape;115;p23"/>
          <p:cNvSpPr txBox="1">
            <a:spLocks noGrp="1"/>
          </p:cNvSpPr>
          <p:nvPr>
            <p:ph type="body" idx="1"/>
          </p:nvPr>
        </p:nvSpPr>
        <p:spPr>
          <a:xfrm>
            <a:off x="3298894" y="4501631"/>
            <a:ext cx="5593962" cy="860613"/>
          </a:xfrm>
          <a:prstGeom prst="rect">
            <a:avLst/>
          </a:prstGeom>
          <a:noFill/>
          <a:ln>
            <a:noFill/>
          </a:ln>
        </p:spPr>
        <p:txBody>
          <a:bodyPr spcFirstLastPara="1" wrap="square" lIns="0" tIns="0" rIns="0" bIns="0" anchor="t" anchorCtr="0">
            <a:noAutofit/>
          </a:bodyPr>
          <a:lstStyle>
            <a:lvl1pPr marL="227686" lvl="0" indent="-113843" algn="ctr">
              <a:lnSpc>
                <a:spcPct val="100000"/>
              </a:lnSpc>
              <a:spcBef>
                <a:spcPts val="0"/>
              </a:spcBef>
              <a:spcAft>
                <a:spcPts val="0"/>
              </a:spcAft>
              <a:buClr>
                <a:schemeClr val="lt1"/>
              </a:buClr>
              <a:buSzPts val="3000"/>
              <a:buFont typeface="Arial"/>
              <a:buNone/>
              <a:defRPr sz="1494">
                <a:solidFill>
                  <a:schemeClr val="lt1"/>
                </a:solidFill>
                <a:latin typeface="Arial"/>
                <a:ea typeface="Arial"/>
                <a:cs typeface="Arial"/>
                <a:sym typeface="Arial"/>
              </a:defRPr>
            </a:lvl1pPr>
            <a:lvl2pPr marL="455371" lvl="1" indent="-208712" algn="l">
              <a:lnSpc>
                <a:spcPct val="100000"/>
              </a:lnSpc>
              <a:spcBef>
                <a:spcPts val="0"/>
              </a:spcBef>
              <a:spcAft>
                <a:spcPts val="0"/>
              </a:spcAft>
              <a:buClr>
                <a:schemeClr val="lt1"/>
              </a:buClr>
              <a:buSzPts val="3000"/>
              <a:buChar char="—"/>
              <a:defRPr sz="1494">
                <a:solidFill>
                  <a:schemeClr val="lt1"/>
                </a:solidFill>
              </a:defRPr>
            </a:lvl2pPr>
            <a:lvl3pPr marL="683057" lvl="2" indent="-208712" algn="l">
              <a:lnSpc>
                <a:spcPct val="100000"/>
              </a:lnSpc>
              <a:spcBef>
                <a:spcPts val="1270"/>
              </a:spcBef>
              <a:spcAft>
                <a:spcPts val="0"/>
              </a:spcAft>
              <a:buClr>
                <a:schemeClr val="lt1"/>
              </a:buClr>
              <a:buSzPts val="3000"/>
              <a:buChar char="—"/>
              <a:defRPr sz="1494">
                <a:solidFill>
                  <a:schemeClr val="lt1"/>
                </a:solidFill>
              </a:defRPr>
            </a:lvl3pPr>
            <a:lvl4pPr marL="910742" lvl="3" indent="-208712" algn="l">
              <a:lnSpc>
                <a:spcPct val="100000"/>
              </a:lnSpc>
              <a:spcBef>
                <a:spcPts val="1270"/>
              </a:spcBef>
              <a:spcAft>
                <a:spcPts val="0"/>
              </a:spcAft>
              <a:buClr>
                <a:schemeClr val="lt1"/>
              </a:buClr>
              <a:buSzPts val="3000"/>
              <a:buChar char="—"/>
              <a:defRPr sz="1494">
                <a:solidFill>
                  <a:schemeClr val="lt1"/>
                </a:solidFill>
              </a:defRPr>
            </a:lvl4pPr>
            <a:lvl5pPr marL="1138428" lvl="4" indent="-208712" algn="l">
              <a:lnSpc>
                <a:spcPct val="100000"/>
              </a:lnSpc>
              <a:spcBef>
                <a:spcPts val="1270"/>
              </a:spcBef>
              <a:spcAft>
                <a:spcPts val="0"/>
              </a:spcAft>
              <a:buClr>
                <a:schemeClr val="lt1"/>
              </a:buClr>
              <a:buSzPts val="3000"/>
              <a:buChar char="—"/>
              <a:defRPr sz="1494">
                <a:solidFill>
                  <a:schemeClr val="lt1"/>
                </a:solidFill>
              </a:defRPr>
            </a:lvl5pPr>
            <a:lvl6pPr marL="1366114" lvl="5" indent="-170764" algn="l">
              <a:lnSpc>
                <a:spcPct val="166666"/>
              </a:lnSpc>
              <a:spcBef>
                <a:spcPts val="1270"/>
              </a:spcBef>
              <a:spcAft>
                <a:spcPts val="0"/>
              </a:spcAft>
              <a:buClr>
                <a:schemeClr val="dk1"/>
              </a:buClr>
              <a:buSzPts val="1800"/>
              <a:buChar char="—"/>
              <a:defRPr/>
            </a:lvl6pPr>
            <a:lvl7pPr marL="1593799" lvl="6" indent="-170764" algn="l">
              <a:lnSpc>
                <a:spcPct val="166666"/>
              </a:lnSpc>
              <a:spcBef>
                <a:spcPts val="1270"/>
              </a:spcBef>
              <a:spcAft>
                <a:spcPts val="0"/>
              </a:spcAft>
              <a:buClr>
                <a:schemeClr val="dk1"/>
              </a:buClr>
              <a:buSzPts val="1800"/>
              <a:buChar char="—"/>
              <a:defRPr/>
            </a:lvl7pPr>
            <a:lvl8pPr marL="1821485" lvl="7" indent="-170764" algn="l">
              <a:lnSpc>
                <a:spcPct val="166666"/>
              </a:lnSpc>
              <a:spcBef>
                <a:spcPts val="1270"/>
              </a:spcBef>
              <a:spcAft>
                <a:spcPts val="0"/>
              </a:spcAft>
              <a:buClr>
                <a:schemeClr val="dk1"/>
              </a:buClr>
              <a:buSzPts val="1800"/>
              <a:buChar char="—"/>
              <a:defRPr/>
            </a:lvl8pPr>
            <a:lvl9pPr marL="2049170" lvl="8" indent="-170764" algn="l">
              <a:lnSpc>
                <a:spcPct val="166666"/>
              </a:lnSpc>
              <a:spcBef>
                <a:spcPts val="1270"/>
              </a:spcBef>
              <a:spcAft>
                <a:spcPts val="1270"/>
              </a:spcAft>
              <a:buClr>
                <a:schemeClr val="dk1"/>
              </a:buClr>
              <a:buSzPts val="1800"/>
              <a:buChar char="—"/>
              <a:defRPr/>
            </a:lvl9pPr>
          </a:lstStyle>
          <a:p>
            <a:endParaRPr/>
          </a:p>
        </p:txBody>
      </p:sp>
      <p:sp>
        <p:nvSpPr>
          <p:cNvPr id="116" name="Google Shape;116;p23"/>
          <p:cNvSpPr txBox="1">
            <a:spLocks noGrp="1"/>
          </p:cNvSpPr>
          <p:nvPr>
            <p:ph type="body" idx="2"/>
          </p:nvPr>
        </p:nvSpPr>
        <p:spPr>
          <a:xfrm>
            <a:off x="3298894" y="5065949"/>
            <a:ext cx="5593962" cy="286871"/>
          </a:xfrm>
          <a:prstGeom prst="rect">
            <a:avLst/>
          </a:prstGeom>
          <a:noFill/>
          <a:ln>
            <a:noFill/>
          </a:ln>
        </p:spPr>
        <p:txBody>
          <a:bodyPr spcFirstLastPara="1" wrap="square" lIns="0" tIns="0" rIns="0" bIns="0" anchor="t" anchorCtr="0">
            <a:noAutofit/>
          </a:bodyPr>
          <a:lstStyle>
            <a:lvl1pPr marL="227686" lvl="0" indent="-113843" algn="ctr">
              <a:lnSpc>
                <a:spcPct val="100000"/>
              </a:lnSpc>
              <a:spcBef>
                <a:spcPts val="0"/>
              </a:spcBef>
              <a:spcAft>
                <a:spcPts val="0"/>
              </a:spcAft>
              <a:buClr>
                <a:schemeClr val="accent1"/>
              </a:buClr>
              <a:buSzPts val="2000"/>
              <a:buFont typeface="Arial"/>
              <a:buNone/>
              <a:defRPr sz="996">
                <a:solidFill>
                  <a:schemeClr val="accent1"/>
                </a:solidFill>
                <a:latin typeface="Arial"/>
                <a:ea typeface="Arial"/>
                <a:cs typeface="Arial"/>
                <a:sym typeface="Arial"/>
              </a:defRPr>
            </a:lvl1pPr>
            <a:lvl2pPr marL="455371" lvl="1" indent="-177089" algn="l">
              <a:lnSpc>
                <a:spcPct val="100000"/>
              </a:lnSpc>
              <a:spcBef>
                <a:spcPts val="0"/>
              </a:spcBef>
              <a:spcAft>
                <a:spcPts val="0"/>
              </a:spcAft>
              <a:buClr>
                <a:schemeClr val="accent3"/>
              </a:buClr>
              <a:buSzPts val="2000"/>
              <a:buChar char="—"/>
              <a:defRPr sz="996">
                <a:solidFill>
                  <a:schemeClr val="accent3"/>
                </a:solidFill>
              </a:defRPr>
            </a:lvl2pPr>
            <a:lvl3pPr marL="683057" lvl="2" indent="-177089" algn="l">
              <a:lnSpc>
                <a:spcPct val="150000"/>
              </a:lnSpc>
              <a:spcBef>
                <a:spcPts val="1270"/>
              </a:spcBef>
              <a:spcAft>
                <a:spcPts val="0"/>
              </a:spcAft>
              <a:buClr>
                <a:schemeClr val="accent3"/>
              </a:buClr>
              <a:buSzPts val="2000"/>
              <a:buChar char="—"/>
              <a:defRPr sz="996">
                <a:solidFill>
                  <a:schemeClr val="accent3"/>
                </a:solidFill>
              </a:defRPr>
            </a:lvl3pPr>
            <a:lvl4pPr marL="910742" lvl="3" indent="-177089" algn="l">
              <a:lnSpc>
                <a:spcPct val="150000"/>
              </a:lnSpc>
              <a:spcBef>
                <a:spcPts val="1270"/>
              </a:spcBef>
              <a:spcAft>
                <a:spcPts val="0"/>
              </a:spcAft>
              <a:buClr>
                <a:schemeClr val="accent3"/>
              </a:buClr>
              <a:buSzPts val="2000"/>
              <a:buChar char="—"/>
              <a:defRPr sz="996">
                <a:solidFill>
                  <a:schemeClr val="accent3"/>
                </a:solidFill>
              </a:defRPr>
            </a:lvl4pPr>
            <a:lvl5pPr marL="1138428" lvl="4" indent="-177089" algn="l">
              <a:lnSpc>
                <a:spcPct val="150000"/>
              </a:lnSpc>
              <a:spcBef>
                <a:spcPts val="1270"/>
              </a:spcBef>
              <a:spcAft>
                <a:spcPts val="0"/>
              </a:spcAft>
              <a:buClr>
                <a:schemeClr val="accent3"/>
              </a:buClr>
              <a:buSzPts val="2000"/>
              <a:buChar char="—"/>
              <a:defRPr sz="996">
                <a:solidFill>
                  <a:schemeClr val="accent3"/>
                </a:solidFill>
              </a:defRPr>
            </a:lvl5pPr>
            <a:lvl6pPr marL="1366114" lvl="5" indent="-170764" algn="l">
              <a:lnSpc>
                <a:spcPct val="166666"/>
              </a:lnSpc>
              <a:spcBef>
                <a:spcPts val="1270"/>
              </a:spcBef>
              <a:spcAft>
                <a:spcPts val="0"/>
              </a:spcAft>
              <a:buClr>
                <a:schemeClr val="dk1"/>
              </a:buClr>
              <a:buSzPts val="1800"/>
              <a:buChar char="—"/>
              <a:defRPr/>
            </a:lvl6pPr>
            <a:lvl7pPr marL="1593799" lvl="6" indent="-170764" algn="l">
              <a:lnSpc>
                <a:spcPct val="166666"/>
              </a:lnSpc>
              <a:spcBef>
                <a:spcPts val="1270"/>
              </a:spcBef>
              <a:spcAft>
                <a:spcPts val="0"/>
              </a:spcAft>
              <a:buClr>
                <a:schemeClr val="dk1"/>
              </a:buClr>
              <a:buSzPts val="1800"/>
              <a:buChar char="—"/>
              <a:defRPr/>
            </a:lvl7pPr>
            <a:lvl8pPr marL="1821485" lvl="7" indent="-170764" algn="l">
              <a:lnSpc>
                <a:spcPct val="166666"/>
              </a:lnSpc>
              <a:spcBef>
                <a:spcPts val="1270"/>
              </a:spcBef>
              <a:spcAft>
                <a:spcPts val="0"/>
              </a:spcAft>
              <a:buClr>
                <a:schemeClr val="dk1"/>
              </a:buClr>
              <a:buSzPts val="1800"/>
              <a:buChar char="—"/>
              <a:defRPr/>
            </a:lvl8pPr>
            <a:lvl9pPr marL="2049170" lvl="8" indent="-170764" algn="l">
              <a:lnSpc>
                <a:spcPct val="166666"/>
              </a:lnSpc>
              <a:spcBef>
                <a:spcPts val="1270"/>
              </a:spcBef>
              <a:spcAft>
                <a:spcPts val="1270"/>
              </a:spcAft>
              <a:buClr>
                <a:schemeClr val="dk1"/>
              </a:buClr>
              <a:buSzPts val="1800"/>
              <a:buChar char="—"/>
              <a:defRPr/>
            </a:lvl9pPr>
          </a:lstStyle>
          <a:p>
            <a:endParaRPr/>
          </a:p>
        </p:txBody>
      </p:sp>
      <p:sp>
        <p:nvSpPr>
          <p:cNvPr id="117" name="Google Shape;117;p23"/>
          <p:cNvSpPr txBox="1"/>
          <p:nvPr/>
        </p:nvSpPr>
        <p:spPr>
          <a:xfrm>
            <a:off x="501154" y="3322425"/>
            <a:ext cx="11189441" cy="2203450"/>
          </a:xfrm>
          <a:prstGeom prst="rect">
            <a:avLst/>
          </a:prstGeom>
          <a:noFill/>
          <a:ln>
            <a:noFill/>
          </a:ln>
        </p:spPr>
        <p:txBody>
          <a:bodyPr spcFirstLastPara="1" wrap="square" lIns="45533" tIns="22760" rIns="45533" bIns="22760" anchor="ctr" anchorCtr="0">
            <a:noAutofit/>
          </a:bodyPr>
          <a:lstStyle/>
          <a:p>
            <a:pPr marL="0" marR="0" lvl="0" indent="0" algn="ctr" rtl="0">
              <a:spcBef>
                <a:spcPts val="0"/>
              </a:spcBef>
              <a:spcAft>
                <a:spcPts val="0"/>
              </a:spcAft>
              <a:buNone/>
            </a:pPr>
            <a:r>
              <a:rPr lang="en-GB" sz="5976" b="1">
                <a:solidFill>
                  <a:schemeClr val="lt1"/>
                </a:solidFill>
                <a:latin typeface="Arial"/>
                <a:ea typeface="Arial"/>
                <a:cs typeface="Arial"/>
                <a:sym typeface="Arial"/>
              </a:rPr>
              <a:t>Thank you</a:t>
            </a:r>
            <a:endParaRPr sz="5976" b="1">
              <a:solidFill>
                <a:schemeClr val="lt1"/>
              </a:solidFill>
              <a:latin typeface="Arial"/>
              <a:ea typeface="Arial"/>
              <a:cs typeface="Arial"/>
              <a:sym typeface="Arial"/>
            </a:endParaRPr>
          </a:p>
        </p:txBody>
      </p:sp>
      <p:sp>
        <p:nvSpPr>
          <p:cNvPr id="118" name="Google Shape;118;p23"/>
          <p:cNvSpPr txBox="1"/>
          <p:nvPr/>
        </p:nvSpPr>
        <p:spPr>
          <a:xfrm>
            <a:off x="303614" y="6461786"/>
            <a:ext cx="1138553" cy="160932"/>
          </a:xfrm>
          <a:prstGeom prst="rect">
            <a:avLst/>
          </a:prstGeom>
          <a:noFill/>
          <a:ln>
            <a:noFill/>
          </a:ln>
        </p:spPr>
        <p:txBody>
          <a:bodyPr spcFirstLastPara="1" wrap="square" lIns="45533" tIns="22760" rIns="45533" bIns="22760" anchor="t" anchorCtr="0">
            <a:spAutoFit/>
          </a:bodyPr>
          <a:lstStyle/>
          <a:p>
            <a:pPr marL="0" marR="0" lvl="0" indent="0" algn="l" rtl="0">
              <a:lnSpc>
                <a:spcPct val="100000"/>
              </a:lnSpc>
              <a:spcBef>
                <a:spcPts val="0"/>
              </a:spcBef>
              <a:spcAft>
                <a:spcPts val="0"/>
              </a:spcAft>
              <a:buClr>
                <a:schemeClr val="lt1"/>
              </a:buClr>
              <a:buSzPts val="1500"/>
              <a:buFont typeface="Arial"/>
              <a:buNone/>
            </a:pPr>
            <a:r>
              <a:rPr lang="en-GB" sz="747" b="0" i="0" u="none" strike="noStrike" cap="none">
                <a:solidFill>
                  <a:schemeClr val="lt1"/>
                </a:solidFill>
                <a:latin typeface="Arial"/>
                <a:ea typeface="Arial"/>
                <a:cs typeface="Arial"/>
                <a:sym typeface="Arial"/>
              </a:rPr>
              <a:t>© Premier League 2020</a:t>
            </a:r>
            <a:endParaRPr sz="747">
              <a:solidFill>
                <a:schemeClr val="lt1"/>
              </a:solidFill>
              <a:latin typeface="Arial"/>
              <a:ea typeface="Arial"/>
              <a:cs typeface="Arial"/>
              <a:sym typeface="Arial"/>
            </a:endParaRPr>
          </a:p>
        </p:txBody>
      </p:sp>
      <p:pic>
        <p:nvPicPr>
          <p:cNvPr id="119" name="Google Shape;119;p23"/>
          <p:cNvPicPr preferRelativeResize="0"/>
          <p:nvPr/>
        </p:nvPicPr>
        <p:blipFill rotWithShape="1">
          <a:blip r:embed="rId3">
            <a:alphaModFix/>
          </a:blip>
          <a:srcRect/>
          <a:stretch/>
        </p:blipFill>
        <p:spPr>
          <a:xfrm>
            <a:off x="5745671" y="5063276"/>
            <a:ext cx="700407" cy="1031556"/>
          </a:xfrm>
          <a:prstGeom prst="rect">
            <a:avLst/>
          </a:prstGeom>
          <a:noFill/>
          <a:ln>
            <a:noFill/>
          </a:ln>
        </p:spPr>
      </p:pic>
    </p:spTree>
    <p:extLst>
      <p:ext uri="{BB962C8B-B14F-4D97-AF65-F5344CB8AC3E}">
        <p14:creationId xmlns:p14="http://schemas.microsoft.com/office/powerpoint/2010/main" val="2715729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Headline and Te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txBody>
          <a:bodyPr/>
          <a:lstStyle/>
          <a:p>
            <a:r>
              <a:rPr lang="en-US"/>
              <a:t>Click to edit Master title style</a:t>
            </a:r>
            <a:endParaRPr lang="en-GB" dirty="0"/>
          </a:p>
        </p:txBody>
      </p:sp>
      <p:sp>
        <p:nvSpPr>
          <p:cNvPr id="4" name="Content Placeholder 3">
            <a:extLst>
              <a:ext uri="{C183D7F6-B498-43B3-948B-1728B52AA6E4}">
                <adec:decorative xmlns:adec="http://schemas.microsoft.com/office/drawing/2017/decorative" val="1"/>
              </a:ext>
            </a:extLst>
          </p:cNvPr>
          <p:cNvSpPr>
            <a:spLocks noGrp="1"/>
          </p:cNvSpPr>
          <p:nvPr>
            <p:ph sz="quarter" idx="10"/>
          </p:nvPr>
        </p:nvSpPr>
        <p:spPr>
          <a:xfrm>
            <a:off x="502070" y="1438962"/>
            <a:ext cx="11188650" cy="453668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Slide Number Placeholder 2">
            <a:extLst>
              <a:ext uri="{FF2B5EF4-FFF2-40B4-BE49-F238E27FC236}">
                <a16:creationId xmlns:a16="http://schemas.microsoft.com/office/drawing/2014/main" id="{EB257E69-656E-433F-8AE2-5167C79E8DC4}"/>
              </a:ext>
            </a:extLst>
          </p:cNvPr>
          <p:cNvSpPr>
            <a:spLocks noGrp="1"/>
          </p:cNvSpPr>
          <p:nvPr>
            <p:ph type="sldNum" sz="quarter" idx="11"/>
          </p:nvPr>
        </p:nvSpPr>
        <p:spPr/>
        <p:txBody>
          <a:bodyPr/>
          <a:lstStyle/>
          <a:p>
            <a:fld id="{142585A0-1DAD-402A-907C-D75230567DEC}" type="slidenum">
              <a:rPr lang="en-GB" smtClean="0"/>
              <a:pPr/>
              <a:t>‹#›</a:t>
            </a:fld>
            <a:endParaRPr lang="en-GB" dirty="0"/>
          </a:p>
        </p:txBody>
      </p:sp>
      <p:sp>
        <p:nvSpPr>
          <p:cNvPr id="6" name="Picture Placeholder 5" descr="Click to insert your CCO logo">
            <a:extLst>
              <a:ext uri="{FF2B5EF4-FFF2-40B4-BE49-F238E27FC236}">
                <a16:creationId xmlns:a16="http://schemas.microsoft.com/office/drawing/2014/main" id="{7E2046BF-9858-4F54-A6E3-E5FEAA80A3C1}"/>
              </a:ext>
            </a:extLst>
          </p:cNvPr>
          <p:cNvSpPr>
            <a:spLocks noGrp="1"/>
          </p:cNvSpPr>
          <p:nvPr>
            <p:ph type="pic" sz="quarter" idx="12" hasCustomPrompt="1"/>
          </p:nvPr>
        </p:nvSpPr>
        <p:spPr>
          <a:xfrm>
            <a:off x="2307941" y="1345667"/>
            <a:ext cx="1076881" cy="1096616"/>
          </a:xfrm>
        </p:spPr>
        <p:txBody>
          <a:bodyPr/>
          <a:lstStyle>
            <a:lvl1pPr>
              <a:defRPr sz="1195"/>
            </a:lvl1pPr>
          </a:lstStyle>
          <a:p>
            <a:r>
              <a:rPr lang="en-GB" dirty="0"/>
              <a:t>Click here to insert your CCO’s logo</a:t>
            </a:r>
          </a:p>
        </p:txBody>
      </p:sp>
    </p:spTree>
    <p:extLst>
      <p:ext uri="{BB962C8B-B14F-4D97-AF65-F5344CB8AC3E}">
        <p14:creationId xmlns:p14="http://schemas.microsoft.com/office/powerpoint/2010/main" val="315040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Front Cover (Gradient)">
  <p:cSld name="Front Cover (Gradient)">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7"/>
          <p:cNvSpPr txBox="1">
            <a:spLocks noGrp="1"/>
          </p:cNvSpPr>
          <p:nvPr>
            <p:ph type="ctrTitle"/>
          </p:nvPr>
        </p:nvSpPr>
        <p:spPr>
          <a:xfrm>
            <a:off x="2276716" y="5372169"/>
            <a:ext cx="7638163" cy="708305"/>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chemeClr val="lt1"/>
              </a:buClr>
              <a:buSzPts val="6600"/>
              <a:buFont typeface="Arial"/>
              <a:buNone/>
              <a:defRPr sz="328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7"/>
          <p:cNvSpPr txBox="1">
            <a:spLocks noGrp="1"/>
          </p:cNvSpPr>
          <p:nvPr>
            <p:ph type="body" idx="1"/>
          </p:nvPr>
        </p:nvSpPr>
        <p:spPr>
          <a:xfrm>
            <a:off x="2277105" y="5049440"/>
            <a:ext cx="7637790" cy="322730"/>
          </a:xfrm>
          <a:prstGeom prst="rect">
            <a:avLst/>
          </a:prstGeom>
          <a:noFill/>
          <a:ln>
            <a:noFill/>
          </a:ln>
        </p:spPr>
        <p:txBody>
          <a:bodyPr spcFirstLastPara="1" wrap="square" lIns="0" tIns="0" rIns="0" bIns="0" anchor="ctr" anchorCtr="0">
            <a:noAutofit/>
          </a:bodyPr>
          <a:lstStyle>
            <a:lvl1pPr marL="227686" lvl="0" indent="-113843" algn="ctr">
              <a:lnSpc>
                <a:spcPct val="100000"/>
              </a:lnSpc>
              <a:spcBef>
                <a:spcPts val="0"/>
              </a:spcBef>
              <a:spcAft>
                <a:spcPts val="0"/>
              </a:spcAft>
              <a:buClr>
                <a:schemeClr val="accent1"/>
              </a:buClr>
              <a:buSzPts val="3000"/>
              <a:buNone/>
              <a:defRPr sz="1494" b="0">
                <a:solidFill>
                  <a:schemeClr val="accent1"/>
                </a:solidFill>
              </a:defRPr>
            </a:lvl1pPr>
            <a:lvl2pPr marL="455371" lvl="1" indent="-170764" algn="l">
              <a:lnSpc>
                <a:spcPct val="100000"/>
              </a:lnSpc>
              <a:spcBef>
                <a:spcPts val="1270"/>
              </a:spcBef>
              <a:spcAft>
                <a:spcPts val="0"/>
              </a:spcAft>
              <a:buClr>
                <a:schemeClr val="dk1"/>
              </a:buClr>
              <a:buSzPts val="1800"/>
              <a:buChar char="—"/>
              <a:defRPr/>
            </a:lvl2pPr>
            <a:lvl3pPr marL="683057" lvl="2" indent="-170764" algn="l">
              <a:lnSpc>
                <a:spcPct val="166666"/>
              </a:lnSpc>
              <a:spcBef>
                <a:spcPts val="1270"/>
              </a:spcBef>
              <a:spcAft>
                <a:spcPts val="0"/>
              </a:spcAft>
              <a:buClr>
                <a:schemeClr val="dk1"/>
              </a:buClr>
              <a:buSzPts val="1800"/>
              <a:buChar char="—"/>
              <a:defRPr/>
            </a:lvl3pPr>
            <a:lvl4pPr marL="910742" lvl="3" indent="-170764" algn="l">
              <a:lnSpc>
                <a:spcPct val="166666"/>
              </a:lnSpc>
              <a:spcBef>
                <a:spcPts val="1270"/>
              </a:spcBef>
              <a:spcAft>
                <a:spcPts val="0"/>
              </a:spcAft>
              <a:buClr>
                <a:schemeClr val="dk1"/>
              </a:buClr>
              <a:buSzPts val="1800"/>
              <a:buChar char="—"/>
              <a:defRPr/>
            </a:lvl4pPr>
            <a:lvl5pPr marL="1138428" lvl="4" indent="-170764" algn="l">
              <a:lnSpc>
                <a:spcPct val="166666"/>
              </a:lnSpc>
              <a:spcBef>
                <a:spcPts val="1270"/>
              </a:spcBef>
              <a:spcAft>
                <a:spcPts val="0"/>
              </a:spcAft>
              <a:buClr>
                <a:schemeClr val="dk1"/>
              </a:buClr>
              <a:buSzPts val="1800"/>
              <a:buChar char="—"/>
              <a:defRPr/>
            </a:lvl5pPr>
            <a:lvl6pPr marL="1366114" lvl="5" indent="-170764" algn="l">
              <a:lnSpc>
                <a:spcPct val="166666"/>
              </a:lnSpc>
              <a:spcBef>
                <a:spcPts val="1270"/>
              </a:spcBef>
              <a:spcAft>
                <a:spcPts val="0"/>
              </a:spcAft>
              <a:buClr>
                <a:schemeClr val="dk1"/>
              </a:buClr>
              <a:buSzPts val="1800"/>
              <a:buChar char="—"/>
              <a:defRPr/>
            </a:lvl6pPr>
            <a:lvl7pPr marL="1593799" lvl="6" indent="-170764" algn="l">
              <a:lnSpc>
                <a:spcPct val="166666"/>
              </a:lnSpc>
              <a:spcBef>
                <a:spcPts val="1270"/>
              </a:spcBef>
              <a:spcAft>
                <a:spcPts val="0"/>
              </a:spcAft>
              <a:buClr>
                <a:schemeClr val="dk1"/>
              </a:buClr>
              <a:buSzPts val="1800"/>
              <a:buChar char="—"/>
              <a:defRPr/>
            </a:lvl7pPr>
            <a:lvl8pPr marL="1821485" lvl="7" indent="-170764" algn="l">
              <a:lnSpc>
                <a:spcPct val="166666"/>
              </a:lnSpc>
              <a:spcBef>
                <a:spcPts val="1270"/>
              </a:spcBef>
              <a:spcAft>
                <a:spcPts val="0"/>
              </a:spcAft>
              <a:buClr>
                <a:schemeClr val="dk1"/>
              </a:buClr>
              <a:buSzPts val="1800"/>
              <a:buChar char="—"/>
              <a:defRPr/>
            </a:lvl8pPr>
            <a:lvl9pPr marL="2049170" lvl="8" indent="-170764" algn="l">
              <a:lnSpc>
                <a:spcPct val="166666"/>
              </a:lnSpc>
              <a:spcBef>
                <a:spcPts val="1270"/>
              </a:spcBef>
              <a:spcAft>
                <a:spcPts val="1270"/>
              </a:spcAft>
              <a:buClr>
                <a:schemeClr val="dk1"/>
              </a:buClr>
              <a:buSzPts val="1800"/>
              <a:buChar char="—"/>
              <a:defRPr/>
            </a:lvl9pPr>
          </a:lstStyle>
          <a:p>
            <a:endParaRPr/>
          </a:p>
        </p:txBody>
      </p:sp>
      <p:sp>
        <p:nvSpPr>
          <p:cNvPr id="36" name="Google Shape;36;p7"/>
          <p:cNvSpPr txBox="1">
            <a:spLocks noGrp="1"/>
          </p:cNvSpPr>
          <p:nvPr>
            <p:ph type="body" idx="2"/>
          </p:nvPr>
        </p:nvSpPr>
        <p:spPr>
          <a:xfrm>
            <a:off x="2277105" y="6080474"/>
            <a:ext cx="7637790" cy="322730"/>
          </a:xfrm>
          <a:prstGeom prst="rect">
            <a:avLst/>
          </a:prstGeom>
          <a:noFill/>
          <a:ln>
            <a:noFill/>
          </a:ln>
        </p:spPr>
        <p:txBody>
          <a:bodyPr spcFirstLastPara="1" wrap="square" lIns="0" tIns="0" rIns="0" bIns="0" anchor="ctr" anchorCtr="0">
            <a:noAutofit/>
          </a:bodyPr>
          <a:lstStyle>
            <a:lvl1pPr marL="227686" lvl="0" indent="-113843" algn="ctr">
              <a:lnSpc>
                <a:spcPct val="100000"/>
              </a:lnSpc>
              <a:spcBef>
                <a:spcPts val="0"/>
              </a:spcBef>
              <a:spcAft>
                <a:spcPts val="0"/>
              </a:spcAft>
              <a:buClr>
                <a:schemeClr val="lt1"/>
              </a:buClr>
              <a:buSzPts val="3000"/>
              <a:buNone/>
              <a:defRPr sz="1494" b="0">
                <a:solidFill>
                  <a:schemeClr val="lt1"/>
                </a:solidFill>
              </a:defRPr>
            </a:lvl1pPr>
            <a:lvl2pPr marL="455371" lvl="1" indent="-170764" algn="l">
              <a:lnSpc>
                <a:spcPct val="100000"/>
              </a:lnSpc>
              <a:spcBef>
                <a:spcPts val="1270"/>
              </a:spcBef>
              <a:spcAft>
                <a:spcPts val="0"/>
              </a:spcAft>
              <a:buClr>
                <a:schemeClr val="dk1"/>
              </a:buClr>
              <a:buSzPts val="1800"/>
              <a:buChar char="—"/>
              <a:defRPr/>
            </a:lvl2pPr>
            <a:lvl3pPr marL="683057" lvl="2" indent="-170764" algn="l">
              <a:lnSpc>
                <a:spcPct val="166666"/>
              </a:lnSpc>
              <a:spcBef>
                <a:spcPts val="1270"/>
              </a:spcBef>
              <a:spcAft>
                <a:spcPts val="0"/>
              </a:spcAft>
              <a:buClr>
                <a:schemeClr val="dk1"/>
              </a:buClr>
              <a:buSzPts val="1800"/>
              <a:buChar char="—"/>
              <a:defRPr/>
            </a:lvl3pPr>
            <a:lvl4pPr marL="910742" lvl="3" indent="-170764" algn="l">
              <a:lnSpc>
                <a:spcPct val="166666"/>
              </a:lnSpc>
              <a:spcBef>
                <a:spcPts val="1270"/>
              </a:spcBef>
              <a:spcAft>
                <a:spcPts val="0"/>
              </a:spcAft>
              <a:buClr>
                <a:schemeClr val="dk1"/>
              </a:buClr>
              <a:buSzPts val="1800"/>
              <a:buChar char="—"/>
              <a:defRPr/>
            </a:lvl4pPr>
            <a:lvl5pPr marL="1138428" lvl="4" indent="-170764" algn="l">
              <a:lnSpc>
                <a:spcPct val="166666"/>
              </a:lnSpc>
              <a:spcBef>
                <a:spcPts val="1270"/>
              </a:spcBef>
              <a:spcAft>
                <a:spcPts val="0"/>
              </a:spcAft>
              <a:buClr>
                <a:schemeClr val="dk1"/>
              </a:buClr>
              <a:buSzPts val="1800"/>
              <a:buChar char="—"/>
              <a:defRPr/>
            </a:lvl5pPr>
            <a:lvl6pPr marL="1366114" lvl="5" indent="-170764" algn="l">
              <a:lnSpc>
                <a:spcPct val="166666"/>
              </a:lnSpc>
              <a:spcBef>
                <a:spcPts val="1270"/>
              </a:spcBef>
              <a:spcAft>
                <a:spcPts val="0"/>
              </a:spcAft>
              <a:buClr>
                <a:schemeClr val="dk1"/>
              </a:buClr>
              <a:buSzPts val="1800"/>
              <a:buChar char="—"/>
              <a:defRPr/>
            </a:lvl6pPr>
            <a:lvl7pPr marL="1593799" lvl="6" indent="-170764" algn="l">
              <a:lnSpc>
                <a:spcPct val="166666"/>
              </a:lnSpc>
              <a:spcBef>
                <a:spcPts val="1270"/>
              </a:spcBef>
              <a:spcAft>
                <a:spcPts val="0"/>
              </a:spcAft>
              <a:buClr>
                <a:schemeClr val="dk1"/>
              </a:buClr>
              <a:buSzPts val="1800"/>
              <a:buChar char="—"/>
              <a:defRPr/>
            </a:lvl7pPr>
            <a:lvl8pPr marL="1821485" lvl="7" indent="-170764" algn="l">
              <a:lnSpc>
                <a:spcPct val="166666"/>
              </a:lnSpc>
              <a:spcBef>
                <a:spcPts val="1270"/>
              </a:spcBef>
              <a:spcAft>
                <a:spcPts val="0"/>
              </a:spcAft>
              <a:buClr>
                <a:schemeClr val="dk1"/>
              </a:buClr>
              <a:buSzPts val="1800"/>
              <a:buChar char="—"/>
              <a:defRPr/>
            </a:lvl8pPr>
            <a:lvl9pPr marL="2049170" lvl="8" indent="-170764" algn="l">
              <a:lnSpc>
                <a:spcPct val="166666"/>
              </a:lnSpc>
              <a:spcBef>
                <a:spcPts val="1270"/>
              </a:spcBef>
              <a:spcAft>
                <a:spcPts val="1270"/>
              </a:spcAft>
              <a:buClr>
                <a:schemeClr val="dk1"/>
              </a:buClr>
              <a:buSzPts val="1800"/>
              <a:buChar char="—"/>
              <a:defRPr/>
            </a:lvl9pPr>
          </a:lstStyle>
          <a:p>
            <a:endParaRPr/>
          </a:p>
        </p:txBody>
      </p:sp>
      <p:sp>
        <p:nvSpPr>
          <p:cNvPr id="37" name="Google Shape;37;p7"/>
          <p:cNvSpPr txBox="1"/>
          <p:nvPr/>
        </p:nvSpPr>
        <p:spPr>
          <a:xfrm>
            <a:off x="303614" y="6461786"/>
            <a:ext cx="1138553" cy="160932"/>
          </a:xfrm>
          <a:prstGeom prst="rect">
            <a:avLst/>
          </a:prstGeom>
          <a:noFill/>
          <a:ln>
            <a:noFill/>
          </a:ln>
        </p:spPr>
        <p:txBody>
          <a:bodyPr spcFirstLastPara="1" wrap="square" lIns="45533" tIns="22760" rIns="45533" bIns="22760" anchor="t" anchorCtr="0">
            <a:spAutoFit/>
          </a:bodyPr>
          <a:lstStyle/>
          <a:p>
            <a:pPr marL="0" marR="0" lvl="0" indent="0" algn="l" rtl="0">
              <a:lnSpc>
                <a:spcPct val="100000"/>
              </a:lnSpc>
              <a:spcBef>
                <a:spcPts val="0"/>
              </a:spcBef>
              <a:spcAft>
                <a:spcPts val="0"/>
              </a:spcAft>
              <a:buClr>
                <a:schemeClr val="lt1"/>
              </a:buClr>
              <a:buSzPts val="1500"/>
              <a:buFont typeface="Arial"/>
              <a:buNone/>
            </a:pPr>
            <a:r>
              <a:rPr lang="en-GB" sz="747" b="0" i="0" u="none" strike="noStrike" cap="none">
                <a:solidFill>
                  <a:schemeClr val="lt1"/>
                </a:solidFill>
                <a:latin typeface="Arial"/>
                <a:ea typeface="Arial"/>
                <a:cs typeface="Arial"/>
                <a:sym typeface="Arial"/>
              </a:rPr>
              <a:t>© Premier League 2020</a:t>
            </a:r>
            <a:endParaRPr sz="747">
              <a:solidFill>
                <a:schemeClr val="lt1"/>
              </a:solidFill>
              <a:latin typeface="Arial"/>
              <a:ea typeface="Arial"/>
              <a:cs typeface="Arial"/>
              <a:sym typeface="Arial"/>
            </a:endParaRPr>
          </a:p>
        </p:txBody>
      </p:sp>
      <p:pic>
        <p:nvPicPr>
          <p:cNvPr id="38" name="Google Shape;38;p7"/>
          <p:cNvPicPr preferRelativeResize="0"/>
          <p:nvPr/>
        </p:nvPicPr>
        <p:blipFill rotWithShape="1">
          <a:blip r:embed="rId3">
            <a:alphaModFix/>
          </a:blip>
          <a:srcRect/>
          <a:stretch/>
        </p:blipFill>
        <p:spPr>
          <a:xfrm>
            <a:off x="4683684" y="2467278"/>
            <a:ext cx="2824632" cy="1304867"/>
          </a:xfrm>
          <a:prstGeom prst="rect">
            <a:avLst/>
          </a:prstGeom>
          <a:noFill/>
          <a:ln>
            <a:noFill/>
          </a:ln>
        </p:spPr>
      </p:pic>
    </p:spTree>
    <p:extLst>
      <p:ext uri="{BB962C8B-B14F-4D97-AF65-F5344CB8AC3E}">
        <p14:creationId xmlns:p14="http://schemas.microsoft.com/office/powerpoint/2010/main" val="86379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Divider (Gradient)" type="secHead">
  <p:cSld name="Section Divider (Gradient)">
    <p:bg>
      <p:bgPr>
        <a:solidFill>
          <a:schemeClr val="dk2"/>
        </a:solidFill>
        <a:effectLst/>
      </p:bgPr>
    </p:bg>
    <p:spTree>
      <p:nvGrpSpPr>
        <p:cNvPr id="1" name="Shape 39"/>
        <p:cNvGrpSpPr/>
        <p:nvPr/>
      </p:nvGrpSpPr>
      <p:grpSpPr>
        <a:xfrm>
          <a:off x="0" y="0"/>
          <a:ext cx="0" cy="0"/>
          <a:chOff x="0" y="0"/>
          <a:chExt cx="0" cy="0"/>
        </a:xfrm>
      </p:grpSpPr>
      <p:pic>
        <p:nvPicPr>
          <p:cNvPr id="40" name="Google Shape;40;p8"/>
          <p:cNvPicPr preferRelativeResize="0"/>
          <p:nvPr/>
        </p:nvPicPr>
        <p:blipFill rotWithShape="1">
          <a:blip r:embed="rId2">
            <a:alphaModFix/>
          </a:blip>
          <a:srcRect/>
          <a:stretch/>
        </p:blipFill>
        <p:spPr>
          <a:xfrm>
            <a:off x="0" y="0"/>
            <a:ext cx="12192374" cy="6858012"/>
          </a:xfrm>
          <a:prstGeom prst="rect">
            <a:avLst/>
          </a:prstGeom>
          <a:noFill/>
          <a:ln>
            <a:noFill/>
          </a:ln>
        </p:spPr>
      </p:pic>
      <p:sp>
        <p:nvSpPr>
          <p:cNvPr id="41" name="Google Shape;41;p8"/>
          <p:cNvSpPr txBox="1">
            <a:spLocks noGrp="1"/>
          </p:cNvSpPr>
          <p:nvPr>
            <p:ph type="title"/>
          </p:nvPr>
        </p:nvSpPr>
        <p:spPr>
          <a:xfrm>
            <a:off x="501279" y="2711294"/>
            <a:ext cx="11189815" cy="1434356"/>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dk1"/>
              </a:buClr>
              <a:buSzPts val="8800"/>
              <a:buFont typeface="Arial"/>
              <a:buNone/>
              <a:defRPr sz="4382">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
          <p:cNvSpPr txBox="1">
            <a:spLocks noGrp="1"/>
          </p:cNvSpPr>
          <p:nvPr>
            <p:ph type="body" idx="1"/>
          </p:nvPr>
        </p:nvSpPr>
        <p:spPr>
          <a:xfrm>
            <a:off x="3567876" y="5439787"/>
            <a:ext cx="5056249" cy="860613"/>
          </a:xfrm>
          <a:prstGeom prst="rect">
            <a:avLst/>
          </a:prstGeom>
          <a:noFill/>
          <a:ln>
            <a:noFill/>
          </a:ln>
        </p:spPr>
        <p:txBody>
          <a:bodyPr spcFirstLastPara="1" wrap="square" lIns="0" tIns="0" rIns="0" bIns="0" anchor="ctr" anchorCtr="0">
            <a:noAutofit/>
          </a:bodyPr>
          <a:lstStyle>
            <a:lvl1pPr marL="227686" lvl="0" indent="-113843" algn="ctr">
              <a:lnSpc>
                <a:spcPct val="100000"/>
              </a:lnSpc>
              <a:spcBef>
                <a:spcPts val="0"/>
              </a:spcBef>
              <a:spcAft>
                <a:spcPts val="0"/>
              </a:spcAft>
              <a:buClr>
                <a:schemeClr val="dk1"/>
              </a:buClr>
              <a:buSzPts val="5000"/>
              <a:buNone/>
              <a:defRPr sz="2490">
                <a:solidFill>
                  <a:schemeClr val="dk1"/>
                </a:solidFill>
              </a:defRPr>
            </a:lvl1pPr>
            <a:lvl2pPr marL="455371" lvl="1" indent="-113843" algn="l">
              <a:lnSpc>
                <a:spcPct val="100000"/>
              </a:lnSpc>
              <a:spcBef>
                <a:spcPts val="0"/>
              </a:spcBef>
              <a:spcAft>
                <a:spcPts val="0"/>
              </a:spcAft>
              <a:buClr>
                <a:srgbClr val="8E888F"/>
              </a:buClr>
              <a:buSzPts val="4016"/>
              <a:buNone/>
              <a:defRPr sz="2000">
                <a:solidFill>
                  <a:srgbClr val="8E888F"/>
                </a:solidFill>
              </a:defRPr>
            </a:lvl2pPr>
            <a:lvl3pPr marL="683057" lvl="2" indent="-113843" algn="l">
              <a:lnSpc>
                <a:spcPct val="83010"/>
              </a:lnSpc>
              <a:spcBef>
                <a:spcPts val="1270"/>
              </a:spcBef>
              <a:spcAft>
                <a:spcPts val="0"/>
              </a:spcAft>
              <a:buClr>
                <a:srgbClr val="8E888F"/>
              </a:buClr>
              <a:buSzPts val="3614"/>
              <a:buNone/>
              <a:defRPr sz="1800">
                <a:solidFill>
                  <a:srgbClr val="8E888F"/>
                </a:solidFill>
              </a:defRPr>
            </a:lvl3pPr>
            <a:lvl4pPr marL="910742" lvl="3" indent="-113843" algn="l">
              <a:lnSpc>
                <a:spcPct val="93399"/>
              </a:lnSpc>
              <a:spcBef>
                <a:spcPts val="1270"/>
              </a:spcBef>
              <a:spcAft>
                <a:spcPts val="0"/>
              </a:spcAft>
              <a:buClr>
                <a:srgbClr val="8E888F"/>
              </a:buClr>
              <a:buSzPts val="3212"/>
              <a:buNone/>
              <a:defRPr sz="1600">
                <a:solidFill>
                  <a:srgbClr val="8E888F"/>
                </a:solidFill>
              </a:defRPr>
            </a:lvl4pPr>
            <a:lvl5pPr marL="1138428" lvl="4" indent="-113843" algn="l">
              <a:lnSpc>
                <a:spcPct val="93399"/>
              </a:lnSpc>
              <a:spcBef>
                <a:spcPts val="1270"/>
              </a:spcBef>
              <a:spcAft>
                <a:spcPts val="0"/>
              </a:spcAft>
              <a:buClr>
                <a:srgbClr val="8E888F"/>
              </a:buClr>
              <a:buSzPts val="3212"/>
              <a:buNone/>
              <a:defRPr sz="1600">
                <a:solidFill>
                  <a:srgbClr val="8E888F"/>
                </a:solidFill>
              </a:defRPr>
            </a:lvl5pPr>
            <a:lvl6pPr marL="1366114" lvl="5" indent="-113843" algn="l">
              <a:lnSpc>
                <a:spcPct val="93399"/>
              </a:lnSpc>
              <a:spcBef>
                <a:spcPts val="1270"/>
              </a:spcBef>
              <a:spcAft>
                <a:spcPts val="0"/>
              </a:spcAft>
              <a:buClr>
                <a:srgbClr val="8E888F"/>
              </a:buClr>
              <a:buSzPts val="3212"/>
              <a:buNone/>
              <a:defRPr sz="1600">
                <a:solidFill>
                  <a:srgbClr val="8E888F"/>
                </a:solidFill>
              </a:defRPr>
            </a:lvl6pPr>
            <a:lvl7pPr marL="1593799" lvl="6" indent="-113843" algn="l">
              <a:lnSpc>
                <a:spcPct val="93399"/>
              </a:lnSpc>
              <a:spcBef>
                <a:spcPts val="1270"/>
              </a:spcBef>
              <a:spcAft>
                <a:spcPts val="0"/>
              </a:spcAft>
              <a:buClr>
                <a:srgbClr val="8E888F"/>
              </a:buClr>
              <a:buSzPts val="3212"/>
              <a:buNone/>
              <a:defRPr sz="1600">
                <a:solidFill>
                  <a:srgbClr val="8E888F"/>
                </a:solidFill>
              </a:defRPr>
            </a:lvl7pPr>
            <a:lvl8pPr marL="1821485" lvl="7" indent="-113843" algn="l">
              <a:lnSpc>
                <a:spcPct val="93399"/>
              </a:lnSpc>
              <a:spcBef>
                <a:spcPts val="1270"/>
              </a:spcBef>
              <a:spcAft>
                <a:spcPts val="0"/>
              </a:spcAft>
              <a:buClr>
                <a:srgbClr val="8E888F"/>
              </a:buClr>
              <a:buSzPts val="3212"/>
              <a:buNone/>
              <a:defRPr sz="1600">
                <a:solidFill>
                  <a:srgbClr val="8E888F"/>
                </a:solidFill>
              </a:defRPr>
            </a:lvl8pPr>
            <a:lvl9pPr marL="2049170" lvl="8" indent="-113843" algn="l">
              <a:lnSpc>
                <a:spcPct val="93399"/>
              </a:lnSpc>
              <a:spcBef>
                <a:spcPts val="1270"/>
              </a:spcBef>
              <a:spcAft>
                <a:spcPts val="1270"/>
              </a:spcAft>
              <a:buClr>
                <a:srgbClr val="8E888F"/>
              </a:buClr>
              <a:buSzPts val="3212"/>
              <a:buNone/>
              <a:defRPr sz="1600">
                <a:solidFill>
                  <a:srgbClr val="8E888F"/>
                </a:solidFill>
              </a:defRPr>
            </a:lvl9pPr>
          </a:lstStyle>
          <a:p>
            <a:endParaRPr/>
          </a:p>
        </p:txBody>
      </p:sp>
      <p:sp>
        <p:nvSpPr>
          <p:cNvPr id="43" name="Google Shape;43;p8"/>
          <p:cNvSpPr txBox="1"/>
          <p:nvPr/>
        </p:nvSpPr>
        <p:spPr>
          <a:xfrm>
            <a:off x="12371672" y="0"/>
            <a:ext cx="1494733" cy="1398753"/>
          </a:xfrm>
          <a:prstGeom prst="rect">
            <a:avLst/>
          </a:prstGeom>
          <a:noFill/>
          <a:ln>
            <a:noFill/>
          </a:ln>
        </p:spPr>
        <p:txBody>
          <a:bodyPr spcFirstLastPara="1" wrap="square" lIns="45533" tIns="22760" rIns="45533" bIns="22760"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GB" sz="996">
                <a:solidFill>
                  <a:srgbClr val="FF0000"/>
                </a:solidFill>
                <a:latin typeface="Arial"/>
                <a:ea typeface="Arial"/>
                <a:cs typeface="Arial"/>
                <a:sym typeface="Arial"/>
              </a:rPr>
              <a:t>The background colour of this page can be altered to any of our core colours. </a:t>
            </a:r>
            <a:endParaRPr sz="896"/>
          </a:p>
          <a:p>
            <a:pPr marL="0" marR="0" lvl="0" indent="0" algn="l" rtl="0">
              <a:lnSpc>
                <a:spcPct val="100000"/>
              </a:lnSpc>
              <a:spcBef>
                <a:spcPts val="0"/>
              </a:spcBef>
              <a:spcAft>
                <a:spcPts val="0"/>
              </a:spcAft>
              <a:buClr>
                <a:schemeClr val="dk1"/>
              </a:buClr>
              <a:buSzPts val="2000"/>
              <a:buFont typeface="Arial"/>
              <a:buNone/>
            </a:pPr>
            <a:endParaRPr sz="996">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2000"/>
              <a:buFont typeface="Arial"/>
              <a:buNone/>
            </a:pPr>
            <a:r>
              <a:rPr lang="en-GB" sz="996">
                <a:solidFill>
                  <a:srgbClr val="FF0000"/>
                </a:solidFill>
                <a:latin typeface="Arial"/>
                <a:ea typeface="Arial"/>
                <a:cs typeface="Arial"/>
                <a:sym typeface="Arial"/>
              </a:rPr>
              <a:t>Right click the background and select Format Background.</a:t>
            </a:r>
            <a:endParaRPr sz="896"/>
          </a:p>
          <a:p>
            <a:pPr marL="0" marR="0" lvl="0" indent="0" algn="l" rtl="0">
              <a:lnSpc>
                <a:spcPct val="100000"/>
              </a:lnSpc>
              <a:spcBef>
                <a:spcPts val="0"/>
              </a:spcBef>
              <a:spcAft>
                <a:spcPts val="0"/>
              </a:spcAft>
              <a:buClr>
                <a:srgbClr val="FF0000"/>
              </a:buClr>
              <a:buSzPts val="2000"/>
              <a:buFont typeface="Arial"/>
              <a:buNone/>
            </a:pPr>
            <a:r>
              <a:rPr lang="en-GB" sz="996">
                <a:solidFill>
                  <a:srgbClr val="FF0000"/>
                </a:solidFill>
                <a:latin typeface="Arial"/>
                <a:ea typeface="Arial"/>
                <a:cs typeface="Arial"/>
                <a:sym typeface="Arial"/>
              </a:rPr>
              <a:t>Select Solid Fill</a:t>
            </a:r>
            <a:endParaRPr sz="896"/>
          </a:p>
          <a:p>
            <a:pPr marL="0" marR="0" lvl="0" indent="0" algn="l" rtl="0">
              <a:lnSpc>
                <a:spcPct val="100000"/>
              </a:lnSpc>
              <a:spcBef>
                <a:spcPts val="0"/>
              </a:spcBef>
              <a:spcAft>
                <a:spcPts val="0"/>
              </a:spcAft>
              <a:buClr>
                <a:srgbClr val="FF0000"/>
              </a:buClr>
              <a:buSzPts val="2000"/>
              <a:buFont typeface="Arial"/>
              <a:buNone/>
            </a:pPr>
            <a:r>
              <a:rPr lang="en-GB" sz="996">
                <a:solidFill>
                  <a:srgbClr val="FF0000"/>
                </a:solidFill>
                <a:latin typeface="Arial"/>
                <a:ea typeface="Arial"/>
                <a:cs typeface="Arial"/>
                <a:sym typeface="Arial"/>
              </a:rPr>
              <a:t>Click on the colour in the palette that you wish to use.</a:t>
            </a:r>
            <a:endParaRPr sz="896"/>
          </a:p>
          <a:p>
            <a:pPr marL="0" marR="0" lvl="0" indent="0" algn="l" rtl="0">
              <a:lnSpc>
                <a:spcPct val="100000"/>
              </a:lnSpc>
              <a:spcBef>
                <a:spcPts val="0"/>
              </a:spcBef>
              <a:spcAft>
                <a:spcPts val="0"/>
              </a:spcAft>
              <a:buClr>
                <a:schemeClr val="dk1"/>
              </a:buClr>
              <a:buSzPts val="2000"/>
              <a:buFont typeface="Arial"/>
              <a:buNone/>
            </a:pPr>
            <a:endParaRPr sz="996">
              <a:solidFill>
                <a:srgbClr val="FF0000"/>
              </a:solidFill>
              <a:latin typeface="Arial"/>
              <a:ea typeface="Arial"/>
              <a:cs typeface="Arial"/>
              <a:sym typeface="Arial"/>
            </a:endParaRPr>
          </a:p>
        </p:txBody>
      </p:sp>
      <p:pic>
        <p:nvPicPr>
          <p:cNvPr id="44" name="Google Shape;44;p8"/>
          <p:cNvPicPr preferRelativeResize="0"/>
          <p:nvPr/>
        </p:nvPicPr>
        <p:blipFill rotWithShape="1">
          <a:blip r:embed="rId3">
            <a:alphaModFix/>
          </a:blip>
          <a:srcRect/>
          <a:stretch/>
        </p:blipFill>
        <p:spPr>
          <a:xfrm>
            <a:off x="11378531" y="6204472"/>
            <a:ext cx="574698" cy="653528"/>
          </a:xfrm>
          <a:prstGeom prst="rect">
            <a:avLst/>
          </a:prstGeom>
          <a:noFill/>
          <a:ln>
            <a:noFill/>
          </a:ln>
        </p:spPr>
      </p:pic>
    </p:spTree>
    <p:extLst>
      <p:ext uri="{BB962C8B-B14F-4D97-AF65-F5344CB8AC3E}">
        <p14:creationId xmlns:p14="http://schemas.microsoft.com/office/powerpoint/2010/main" val="1250509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tatement Lilac/Pink">
  <p:cSld name="Statement Lilac/Pink">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501279" y="2711294"/>
            <a:ext cx="11189815" cy="1434356"/>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dk1"/>
              </a:buClr>
              <a:buSzPts val="8800"/>
              <a:buFont typeface="Arial"/>
              <a:buNone/>
              <a:defRPr sz="4382">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9"/>
          <p:cNvSpPr txBox="1">
            <a:spLocks noGrp="1"/>
          </p:cNvSpPr>
          <p:nvPr>
            <p:ph type="body" idx="1"/>
          </p:nvPr>
        </p:nvSpPr>
        <p:spPr>
          <a:xfrm>
            <a:off x="3567876" y="5439787"/>
            <a:ext cx="5056249" cy="860613"/>
          </a:xfrm>
          <a:prstGeom prst="rect">
            <a:avLst/>
          </a:prstGeom>
          <a:noFill/>
          <a:ln>
            <a:noFill/>
          </a:ln>
        </p:spPr>
        <p:txBody>
          <a:bodyPr spcFirstLastPara="1" wrap="square" lIns="0" tIns="0" rIns="0" bIns="0" anchor="ctr" anchorCtr="0">
            <a:noAutofit/>
          </a:bodyPr>
          <a:lstStyle>
            <a:lvl1pPr marL="227686" lvl="0" indent="-113843" algn="ctr">
              <a:lnSpc>
                <a:spcPct val="100000"/>
              </a:lnSpc>
              <a:spcBef>
                <a:spcPts val="0"/>
              </a:spcBef>
              <a:spcAft>
                <a:spcPts val="0"/>
              </a:spcAft>
              <a:buClr>
                <a:schemeClr val="dk1"/>
              </a:buClr>
              <a:buSzPts val="5000"/>
              <a:buNone/>
              <a:defRPr sz="2490">
                <a:solidFill>
                  <a:schemeClr val="dk1"/>
                </a:solidFill>
              </a:defRPr>
            </a:lvl1pPr>
            <a:lvl2pPr marL="455371" lvl="1" indent="-113843" algn="l">
              <a:lnSpc>
                <a:spcPct val="100000"/>
              </a:lnSpc>
              <a:spcBef>
                <a:spcPts val="0"/>
              </a:spcBef>
              <a:spcAft>
                <a:spcPts val="0"/>
              </a:spcAft>
              <a:buClr>
                <a:srgbClr val="8E888F"/>
              </a:buClr>
              <a:buSzPts val="4016"/>
              <a:buNone/>
              <a:defRPr sz="2000">
                <a:solidFill>
                  <a:srgbClr val="8E888F"/>
                </a:solidFill>
              </a:defRPr>
            </a:lvl2pPr>
            <a:lvl3pPr marL="683057" lvl="2" indent="-113843" algn="l">
              <a:lnSpc>
                <a:spcPct val="83010"/>
              </a:lnSpc>
              <a:spcBef>
                <a:spcPts val="1270"/>
              </a:spcBef>
              <a:spcAft>
                <a:spcPts val="0"/>
              </a:spcAft>
              <a:buClr>
                <a:srgbClr val="8E888F"/>
              </a:buClr>
              <a:buSzPts val="3614"/>
              <a:buNone/>
              <a:defRPr sz="1800">
                <a:solidFill>
                  <a:srgbClr val="8E888F"/>
                </a:solidFill>
              </a:defRPr>
            </a:lvl3pPr>
            <a:lvl4pPr marL="910742" lvl="3" indent="-113843" algn="l">
              <a:lnSpc>
                <a:spcPct val="93399"/>
              </a:lnSpc>
              <a:spcBef>
                <a:spcPts val="1270"/>
              </a:spcBef>
              <a:spcAft>
                <a:spcPts val="0"/>
              </a:spcAft>
              <a:buClr>
                <a:srgbClr val="8E888F"/>
              </a:buClr>
              <a:buSzPts val="3212"/>
              <a:buNone/>
              <a:defRPr sz="1600">
                <a:solidFill>
                  <a:srgbClr val="8E888F"/>
                </a:solidFill>
              </a:defRPr>
            </a:lvl4pPr>
            <a:lvl5pPr marL="1138428" lvl="4" indent="-113843" algn="l">
              <a:lnSpc>
                <a:spcPct val="93399"/>
              </a:lnSpc>
              <a:spcBef>
                <a:spcPts val="1270"/>
              </a:spcBef>
              <a:spcAft>
                <a:spcPts val="0"/>
              </a:spcAft>
              <a:buClr>
                <a:srgbClr val="8E888F"/>
              </a:buClr>
              <a:buSzPts val="3212"/>
              <a:buNone/>
              <a:defRPr sz="1600">
                <a:solidFill>
                  <a:srgbClr val="8E888F"/>
                </a:solidFill>
              </a:defRPr>
            </a:lvl5pPr>
            <a:lvl6pPr marL="1366114" lvl="5" indent="-113843" algn="l">
              <a:lnSpc>
                <a:spcPct val="93399"/>
              </a:lnSpc>
              <a:spcBef>
                <a:spcPts val="1270"/>
              </a:spcBef>
              <a:spcAft>
                <a:spcPts val="0"/>
              </a:spcAft>
              <a:buClr>
                <a:srgbClr val="8E888F"/>
              </a:buClr>
              <a:buSzPts val="3212"/>
              <a:buNone/>
              <a:defRPr sz="1600">
                <a:solidFill>
                  <a:srgbClr val="8E888F"/>
                </a:solidFill>
              </a:defRPr>
            </a:lvl6pPr>
            <a:lvl7pPr marL="1593799" lvl="6" indent="-113843" algn="l">
              <a:lnSpc>
                <a:spcPct val="93399"/>
              </a:lnSpc>
              <a:spcBef>
                <a:spcPts val="1270"/>
              </a:spcBef>
              <a:spcAft>
                <a:spcPts val="0"/>
              </a:spcAft>
              <a:buClr>
                <a:srgbClr val="8E888F"/>
              </a:buClr>
              <a:buSzPts val="3212"/>
              <a:buNone/>
              <a:defRPr sz="1600">
                <a:solidFill>
                  <a:srgbClr val="8E888F"/>
                </a:solidFill>
              </a:defRPr>
            </a:lvl7pPr>
            <a:lvl8pPr marL="1821485" lvl="7" indent="-113843" algn="l">
              <a:lnSpc>
                <a:spcPct val="93399"/>
              </a:lnSpc>
              <a:spcBef>
                <a:spcPts val="1270"/>
              </a:spcBef>
              <a:spcAft>
                <a:spcPts val="0"/>
              </a:spcAft>
              <a:buClr>
                <a:srgbClr val="8E888F"/>
              </a:buClr>
              <a:buSzPts val="3212"/>
              <a:buNone/>
              <a:defRPr sz="1600">
                <a:solidFill>
                  <a:srgbClr val="8E888F"/>
                </a:solidFill>
              </a:defRPr>
            </a:lvl8pPr>
            <a:lvl9pPr marL="2049170" lvl="8" indent="-113843" algn="l">
              <a:lnSpc>
                <a:spcPct val="93399"/>
              </a:lnSpc>
              <a:spcBef>
                <a:spcPts val="1270"/>
              </a:spcBef>
              <a:spcAft>
                <a:spcPts val="1270"/>
              </a:spcAft>
              <a:buClr>
                <a:srgbClr val="8E888F"/>
              </a:buClr>
              <a:buSzPts val="3212"/>
              <a:buNone/>
              <a:defRPr sz="1600">
                <a:solidFill>
                  <a:srgbClr val="8E888F"/>
                </a:solidFill>
              </a:defRPr>
            </a:lvl9pPr>
          </a:lstStyle>
          <a:p>
            <a:endParaRPr/>
          </a:p>
        </p:txBody>
      </p:sp>
      <p:pic>
        <p:nvPicPr>
          <p:cNvPr id="48" name="Google Shape;48;p9"/>
          <p:cNvPicPr preferRelativeResize="0"/>
          <p:nvPr/>
        </p:nvPicPr>
        <p:blipFill rotWithShape="1">
          <a:blip r:embed="rId3">
            <a:alphaModFix/>
          </a:blip>
          <a:srcRect/>
          <a:stretch/>
        </p:blipFill>
        <p:spPr>
          <a:xfrm>
            <a:off x="11378531" y="6204472"/>
            <a:ext cx="574698" cy="653528"/>
          </a:xfrm>
          <a:prstGeom prst="rect">
            <a:avLst/>
          </a:prstGeom>
          <a:noFill/>
          <a:ln>
            <a:noFill/>
          </a:ln>
        </p:spPr>
      </p:pic>
    </p:spTree>
    <p:extLst>
      <p:ext uri="{BB962C8B-B14F-4D97-AF65-F5344CB8AC3E}">
        <p14:creationId xmlns:p14="http://schemas.microsoft.com/office/powerpoint/2010/main" val="2077057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tatement Lilac/Blue">
  <p:cSld name="Statement Lilac/Blue">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501279" y="2711294"/>
            <a:ext cx="11189815" cy="1434356"/>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dk1"/>
              </a:buClr>
              <a:buSzPts val="8800"/>
              <a:buFont typeface="Arial"/>
              <a:buNone/>
              <a:defRPr sz="4382">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0"/>
          <p:cNvSpPr txBox="1">
            <a:spLocks noGrp="1"/>
          </p:cNvSpPr>
          <p:nvPr>
            <p:ph type="body" idx="1"/>
          </p:nvPr>
        </p:nvSpPr>
        <p:spPr>
          <a:xfrm>
            <a:off x="3567876" y="5439787"/>
            <a:ext cx="5056249" cy="860613"/>
          </a:xfrm>
          <a:prstGeom prst="rect">
            <a:avLst/>
          </a:prstGeom>
          <a:noFill/>
          <a:ln>
            <a:noFill/>
          </a:ln>
        </p:spPr>
        <p:txBody>
          <a:bodyPr spcFirstLastPara="1" wrap="square" lIns="0" tIns="0" rIns="0" bIns="0" anchor="ctr" anchorCtr="0">
            <a:noAutofit/>
          </a:bodyPr>
          <a:lstStyle>
            <a:lvl1pPr marL="227686" lvl="0" indent="-113843" algn="ctr">
              <a:lnSpc>
                <a:spcPct val="100000"/>
              </a:lnSpc>
              <a:spcBef>
                <a:spcPts val="0"/>
              </a:spcBef>
              <a:spcAft>
                <a:spcPts val="0"/>
              </a:spcAft>
              <a:buClr>
                <a:schemeClr val="dk1"/>
              </a:buClr>
              <a:buSzPts val="5000"/>
              <a:buNone/>
              <a:defRPr sz="2490">
                <a:solidFill>
                  <a:schemeClr val="dk1"/>
                </a:solidFill>
              </a:defRPr>
            </a:lvl1pPr>
            <a:lvl2pPr marL="455371" lvl="1" indent="-113843" algn="l">
              <a:lnSpc>
                <a:spcPct val="100000"/>
              </a:lnSpc>
              <a:spcBef>
                <a:spcPts val="0"/>
              </a:spcBef>
              <a:spcAft>
                <a:spcPts val="0"/>
              </a:spcAft>
              <a:buClr>
                <a:srgbClr val="8E888F"/>
              </a:buClr>
              <a:buSzPts val="4016"/>
              <a:buNone/>
              <a:defRPr sz="2000">
                <a:solidFill>
                  <a:srgbClr val="8E888F"/>
                </a:solidFill>
              </a:defRPr>
            </a:lvl2pPr>
            <a:lvl3pPr marL="683057" lvl="2" indent="-113843" algn="l">
              <a:lnSpc>
                <a:spcPct val="83010"/>
              </a:lnSpc>
              <a:spcBef>
                <a:spcPts val="1270"/>
              </a:spcBef>
              <a:spcAft>
                <a:spcPts val="0"/>
              </a:spcAft>
              <a:buClr>
                <a:srgbClr val="8E888F"/>
              </a:buClr>
              <a:buSzPts val="3614"/>
              <a:buNone/>
              <a:defRPr sz="1800">
                <a:solidFill>
                  <a:srgbClr val="8E888F"/>
                </a:solidFill>
              </a:defRPr>
            </a:lvl3pPr>
            <a:lvl4pPr marL="910742" lvl="3" indent="-113843" algn="l">
              <a:lnSpc>
                <a:spcPct val="93399"/>
              </a:lnSpc>
              <a:spcBef>
                <a:spcPts val="1270"/>
              </a:spcBef>
              <a:spcAft>
                <a:spcPts val="0"/>
              </a:spcAft>
              <a:buClr>
                <a:srgbClr val="8E888F"/>
              </a:buClr>
              <a:buSzPts val="3212"/>
              <a:buNone/>
              <a:defRPr sz="1600">
                <a:solidFill>
                  <a:srgbClr val="8E888F"/>
                </a:solidFill>
              </a:defRPr>
            </a:lvl4pPr>
            <a:lvl5pPr marL="1138428" lvl="4" indent="-113843" algn="l">
              <a:lnSpc>
                <a:spcPct val="93399"/>
              </a:lnSpc>
              <a:spcBef>
                <a:spcPts val="1270"/>
              </a:spcBef>
              <a:spcAft>
                <a:spcPts val="0"/>
              </a:spcAft>
              <a:buClr>
                <a:srgbClr val="8E888F"/>
              </a:buClr>
              <a:buSzPts val="3212"/>
              <a:buNone/>
              <a:defRPr sz="1600">
                <a:solidFill>
                  <a:srgbClr val="8E888F"/>
                </a:solidFill>
              </a:defRPr>
            </a:lvl5pPr>
            <a:lvl6pPr marL="1366114" lvl="5" indent="-113843" algn="l">
              <a:lnSpc>
                <a:spcPct val="93399"/>
              </a:lnSpc>
              <a:spcBef>
                <a:spcPts val="1270"/>
              </a:spcBef>
              <a:spcAft>
                <a:spcPts val="0"/>
              </a:spcAft>
              <a:buClr>
                <a:srgbClr val="8E888F"/>
              </a:buClr>
              <a:buSzPts val="3212"/>
              <a:buNone/>
              <a:defRPr sz="1600">
                <a:solidFill>
                  <a:srgbClr val="8E888F"/>
                </a:solidFill>
              </a:defRPr>
            </a:lvl6pPr>
            <a:lvl7pPr marL="1593799" lvl="6" indent="-113843" algn="l">
              <a:lnSpc>
                <a:spcPct val="93399"/>
              </a:lnSpc>
              <a:spcBef>
                <a:spcPts val="1270"/>
              </a:spcBef>
              <a:spcAft>
                <a:spcPts val="0"/>
              </a:spcAft>
              <a:buClr>
                <a:srgbClr val="8E888F"/>
              </a:buClr>
              <a:buSzPts val="3212"/>
              <a:buNone/>
              <a:defRPr sz="1600">
                <a:solidFill>
                  <a:srgbClr val="8E888F"/>
                </a:solidFill>
              </a:defRPr>
            </a:lvl7pPr>
            <a:lvl8pPr marL="1821485" lvl="7" indent="-113843" algn="l">
              <a:lnSpc>
                <a:spcPct val="93399"/>
              </a:lnSpc>
              <a:spcBef>
                <a:spcPts val="1270"/>
              </a:spcBef>
              <a:spcAft>
                <a:spcPts val="0"/>
              </a:spcAft>
              <a:buClr>
                <a:srgbClr val="8E888F"/>
              </a:buClr>
              <a:buSzPts val="3212"/>
              <a:buNone/>
              <a:defRPr sz="1600">
                <a:solidFill>
                  <a:srgbClr val="8E888F"/>
                </a:solidFill>
              </a:defRPr>
            </a:lvl8pPr>
            <a:lvl9pPr marL="2049170" lvl="8" indent="-113843" algn="l">
              <a:lnSpc>
                <a:spcPct val="93399"/>
              </a:lnSpc>
              <a:spcBef>
                <a:spcPts val="1270"/>
              </a:spcBef>
              <a:spcAft>
                <a:spcPts val="1270"/>
              </a:spcAft>
              <a:buClr>
                <a:srgbClr val="8E888F"/>
              </a:buClr>
              <a:buSzPts val="3212"/>
              <a:buNone/>
              <a:defRPr sz="1600">
                <a:solidFill>
                  <a:srgbClr val="8E888F"/>
                </a:solidFill>
              </a:defRPr>
            </a:lvl9pPr>
          </a:lstStyle>
          <a:p>
            <a:endParaRPr/>
          </a:p>
        </p:txBody>
      </p:sp>
      <p:pic>
        <p:nvPicPr>
          <p:cNvPr id="52" name="Google Shape;52;p10"/>
          <p:cNvPicPr preferRelativeResize="0"/>
          <p:nvPr/>
        </p:nvPicPr>
        <p:blipFill rotWithShape="1">
          <a:blip r:embed="rId3">
            <a:alphaModFix/>
          </a:blip>
          <a:srcRect/>
          <a:stretch/>
        </p:blipFill>
        <p:spPr>
          <a:xfrm>
            <a:off x="11378531" y="6204472"/>
            <a:ext cx="574698" cy="653528"/>
          </a:xfrm>
          <a:prstGeom prst="rect">
            <a:avLst/>
          </a:prstGeom>
          <a:noFill/>
          <a:ln>
            <a:noFill/>
          </a:ln>
        </p:spPr>
      </p:pic>
    </p:spTree>
    <p:extLst>
      <p:ext uri="{BB962C8B-B14F-4D97-AF65-F5344CB8AC3E}">
        <p14:creationId xmlns:p14="http://schemas.microsoft.com/office/powerpoint/2010/main" val="1268758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tatement Pink/Orange">
  <p:cSld name="Statement Pink/Orange">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501279" y="2711294"/>
            <a:ext cx="11189815" cy="1434356"/>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dk1"/>
              </a:buClr>
              <a:buSzPts val="8800"/>
              <a:buFont typeface="Arial"/>
              <a:buNone/>
              <a:defRPr sz="4382">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1"/>
          <p:cNvSpPr txBox="1">
            <a:spLocks noGrp="1"/>
          </p:cNvSpPr>
          <p:nvPr>
            <p:ph type="body" idx="1"/>
          </p:nvPr>
        </p:nvSpPr>
        <p:spPr>
          <a:xfrm>
            <a:off x="3567876" y="5439787"/>
            <a:ext cx="5056249" cy="860613"/>
          </a:xfrm>
          <a:prstGeom prst="rect">
            <a:avLst/>
          </a:prstGeom>
          <a:noFill/>
          <a:ln>
            <a:noFill/>
          </a:ln>
        </p:spPr>
        <p:txBody>
          <a:bodyPr spcFirstLastPara="1" wrap="square" lIns="0" tIns="0" rIns="0" bIns="0" anchor="ctr" anchorCtr="0">
            <a:noAutofit/>
          </a:bodyPr>
          <a:lstStyle>
            <a:lvl1pPr marL="227686" lvl="0" indent="-113843" algn="ctr">
              <a:lnSpc>
                <a:spcPct val="100000"/>
              </a:lnSpc>
              <a:spcBef>
                <a:spcPts val="0"/>
              </a:spcBef>
              <a:spcAft>
                <a:spcPts val="0"/>
              </a:spcAft>
              <a:buClr>
                <a:schemeClr val="dk1"/>
              </a:buClr>
              <a:buSzPts val="5000"/>
              <a:buNone/>
              <a:defRPr sz="2490">
                <a:solidFill>
                  <a:schemeClr val="dk1"/>
                </a:solidFill>
              </a:defRPr>
            </a:lvl1pPr>
            <a:lvl2pPr marL="455371" lvl="1" indent="-113843" algn="l">
              <a:lnSpc>
                <a:spcPct val="100000"/>
              </a:lnSpc>
              <a:spcBef>
                <a:spcPts val="0"/>
              </a:spcBef>
              <a:spcAft>
                <a:spcPts val="0"/>
              </a:spcAft>
              <a:buClr>
                <a:srgbClr val="8E888F"/>
              </a:buClr>
              <a:buSzPts val="4016"/>
              <a:buNone/>
              <a:defRPr sz="2000">
                <a:solidFill>
                  <a:srgbClr val="8E888F"/>
                </a:solidFill>
              </a:defRPr>
            </a:lvl2pPr>
            <a:lvl3pPr marL="683057" lvl="2" indent="-113843" algn="l">
              <a:lnSpc>
                <a:spcPct val="83010"/>
              </a:lnSpc>
              <a:spcBef>
                <a:spcPts val="1270"/>
              </a:spcBef>
              <a:spcAft>
                <a:spcPts val="0"/>
              </a:spcAft>
              <a:buClr>
                <a:srgbClr val="8E888F"/>
              </a:buClr>
              <a:buSzPts val="3614"/>
              <a:buNone/>
              <a:defRPr sz="1800">
                <a:solidFill>
                  <a:srgbClr val="8E888F"/>
                </a:solidFill>
              </a:defRPr>
            </a:lvl3pPr>
            <a:lvl4pPr marL="910742" lvl="3" indent="-113843" algn="l">
              <a:lnSpc>
                <a:spcPct val="93399"/>
              </a:lnSpc>
              <a:spcBef>
                <a:spcPts val="1270"/>
              </a:spcBef>
              <a:spcAft>
                <a:spcPts val="0"/>
              </a:spcAft>
              <a:buClr>
                <a:srgbClr val="8E888F"/>
              </a:buClr>
              <a:buSzPts val="3212"/>
              <a:buNone/>
              <a:defRPr sz="1600">
                <a:solidFill>
                  <a:srgbClr val="8E888F"/>
                </a:solidFill>
              </a:defRPr>
            </a:lvl4pPr>
            <a:lvl5pPr marL="1138428" lvl="4" indent="-113843" algn="l">
              <a:lnSpc>
                <a:spcPct val="93399"/>
              </a:lnSpc>
              <a:spcBef>
                <a:spcPts val="1270"/>
              </a:spcBef>
              <a:spcAft>
                <a:spcPts val="0"/>
              </a:spcAft>
              <a:buClr>
                <a:srgbClr val="8E888F"/>
              </a:buClr>
              <a:buSzPts val="3212"/>
              <a:buNone/>
              <a:defRPr sz="1600">
                <a:solidFill>
                  <a:srgbClr val="8E888F"/>
                </a:solidFill>
              </a:defRPr>
            </a:lvl5pPr>
            <a:lvl6pPr marL="1366114" lvl="5" indent="-113843" algn="l">
              <a:lnSpc>
                <a:spcPct val="93399"/>
              </a:lnSpc>
              <a:spcBef>
                <a:spcPts val="1270"/>
              </a:spcBef>
              <a:spcAft>
                <a:spcPts val="0"/>
              </a:spcAft>
              <a:buClr>
                <a:srgbClr val="8E888F"/>
              </a:buClr>
              <a:buSzPts val="3212"/>
              <a:buNone/>
              <a:defRPr sz="1600">
                <a:solidFill>
                  <a:srgbClr val="8E888F"/>
                </a:solidFill>
              </a:defRPr>
            </a:lvl6pPr>
            <a:lvl7pPr marL="1593799" lvl="6" indent="-113843" algn="l">
              <a:lnSpc>
                <a:spcPct val="93399"/>
              </a:lnSpc>
              <a:spcBef>
                <a:spcPts val="1270"/>
              </a:spcBef>
              <a:spcAft>
                <a:spcPts val="0"/>
              </a:spcAft>
              <a:buClr>
                <a:srgbClr val="8E888F"/>
              </a:buClr>
              <a:buSzPts val="3212"/>
              <a:buNone/>
              <a:defRPr sz="1600">
                <a:solidFill>
                  <a:srgbClr val="8E888F"/>
                </a:solidFill>
              </a:defRPr>
            </a:lvl7pPr>
            <a:lvl8pPr marL="1821485" lvl="7" indent="-113843" algn="l">
              <a:lnSpc>
                <a:spcPct val="93399"/>
              </a:lnSpc>
              <a:spcBef>
                <a:spcPts val="1270"/>
              </a:spcBef>
              <a:spcAft>
                <a:spcPts val="0"/>
              </a:spcAft>
              <a:buClr>
                <a:srgbClr val="8E888F"/>
              </a:buClr>
              <a:buSzPts val="3212"/>
              <a:buNone/>
              <a:defRPr sz="1600">
                <a:solidFill>
                  <a:srgbClr val="8E888F"/>
                </a:solidFill>
              </a:defRPr>
            </a:lvl8pPr>
            <a:lvl9pPr marL="2049170" lvl="8" indent="-113843" algn="l">
              <a:lnSpc>
                <a:spcPct val="93399"/>
              </a:lnSpc>
              <a:spcBef>
                <a:spcPts val="1270"/>
              </a:spcBef>
              <a:spcAft>
                <a:spcPts val="1270"/>
              </a:spcAft>
              <a:buClr>
                <a:srgbClr val="8E888F"/>
              </a:buClr>
              <a:buSzPts val="3212"/>
              <a:buNone/>
              <a:defRPr sz="1600">
                <a:solidFill>
                  <a:srgbClr val="8E888F"/>
                </a:solidFill>
              </a:defRPr>
            </a:lvl9pPr>
          </a:lstStyle>
          <a:p>
            <a:endParaRPr/>
          </a:p>
        </p:txBody>
      </p:sp>
      <p:pic>
        <p:nvPicPr>
          <p:cNvPr id="56" name="Google Shape;56;p11"/>
          <p:cNvPicPr preferRelativeResize="0"/>
          <p:nvPr/>
        </p:nvPicPr>
        <p:blipFill rotWithShape="1">
          <a:blip r:embed="rId3">
            <a:alphaModFix/>
          </a:blip>
          <a:srcRect/>
          <a:stretch/>
        </p:blipFill>
        <p:spPr>
          <a:xfrm>
            <a:off x="11378531" y="6204472"/>
            <a:ext cx="574698" cy="653528"/>
          </a:xfrm>
          <a:prstGeom prst="rect">
            <a:avLst/>
          </a:prstGeom>
          <a:noFill/>
          <a:ln>
            <a:noFill/>
          </a:ln>
        </p:spPr>
      </p:pic>
    </p:spTree>
    <p:extLst>
      <p:ext uri="{BB962C8B-B14F-4D97-AF65-F5344CB8AC3E}">
        <p14:creationId xmlns:p14="http://schemas.microsoft.com/office/powerpoint/2010/main" val="1493939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tatement Green/Yellow">
  <p:cSld name="Statement Green/Yellow">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501279" y="2711294"/>
            <a:ext cx="11189815" cy="1434356"/>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dk1"/>
              </a:buClr>
              <a:buSzPts val="8800"/>
              <a:buFont typeface="Arial"/>
              <a:buNone/>
              <a:defRPr sz="4382">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2"/>
          <p:cNvSpPr txBox="1">
            <a:spLocks noGrp="1"/>
          </p:cNvSpPr>
          <p:nvPr>
            <p:ph type="body" idx="1"/>
          </p:nvPr>
        </p:nvSpPr>
        <p:spPr>
          <a:xfrm>
            <a:off x="3567876" y="5439787"/>
            <a:ext cx="5056249" cy="860613"/>
          </a:xfrm>
          <a:prstGeom prst="rect">
            <a:avLst/>
          </a:prstGeom>
          <a:noFill/>
          <a:ln>
            <a:noFill/>
          </a:ln>
        </p:spPr>
        <p:txBody>
          <a:bodyPr spcFirstLastPara="1" wrap="square" lIns="0" tIns="0" rIns="0" bIns="0" anchor="ctr" anchorCtr="0">
            <a:noAutofit/>
          </a:bodyPr>
          <a:lstStyle>
            <a:lvl1pPr marL="227686" lvl="0" indent="-113843" algn="ctr">
              <a:lnSpc>
                <a:spcPct val="100000"/>
              </a:lnSpc>
              <a:spcBef>
                <a:spcPts val="0"/>
              </a:spcBef>
              <a:spcAft>
                <a:spcPts val="0"/>
              </a:spcAft>
              <a:buClr>
                <a:schemeClr val="dk1"/>
              </a:buClr>
              <a:buSzPts val="5000"/>
              <a:buNone/>
              <a:defRPr sz="2490">
                <a:solidFill>
                  <a:schemeClr val="dk1"/>
                </a:solidFill>
              </a:defRPr>
            </a:lvl1pPr>
            <a:lvl2pPr marL="455371" lvl="1" indent="-113843" algn="l">
              <a:lnSpc>
                <a:spcPct val="100000"/>
              </a:lnSpc>
              <a:spcBef>
                <a:spcPts val="0"/>
              </a:spcBef>
              <a:spcAft>
                <a:spcPts val="0"/>
              </a:spcAft>
              <a:buClr>
                <a:srgbClr val="8E888F"/>
              </a:buClr>
              <a:buSzPts val="4016"/>
              <a:buNone/>
              <a:defRPr sz="2000">
                <a:solidFill>
                  <a:srgbClr val="8E888F"/>
                </a:solidFill>
              </a:defRPr>
            </a:lvl2pPr>
            <a:lvl3pPr marL="683057" lvl="2" indent="-113843" algn="l">
              <a:lnSpc>
                <a:spcPct val="83010"/>
              </a:lnSpc>
              <a:spcBef>
                <a:spcPts val="1270"/>
              </a:spcBef>
              <a:spcAft>
                <a:spcPts val="0"/>
              </a:spcAft>
              <a:buClr>
                <a:srgbClr val="8E888F"/>
              </a:buClr>
              <a:buSzPts val="3614"/>
              <a:buNone/>
              <a:defRPr sz="1800">
                <a:solidFill>
                  <a:srgbClr val="8E888F"/>
                </a:solidFill>
              </a:defRPr>
            </a:lvl3pPr>
            <a:lvl4pPr marL="910742" lvl="3" indent="-113843" algn="l">
              <a:lnSpc>
                <a:spcPct val="93399"/>
              </a:lnSpc>
              <a:spcBef>
                <a:spcPts val="1270"/>
              </a:spcBef>
              <a:spcAft>
                <a:spcPts val="0"/>
              </a:spcAft>
              <a:buClr>
                <a:srgbClr val="8E888F"/>
              </a:buClr>
              <a:buSzPts val="3212"/>
              <a:buNone/>
              <a:defRPr sz="1600">
                <a:solidFill>
                  <a:srgbClr val="8E888F"/>
                </a:solidFill>
              </a:defRPr>
            </a:lvl4pPr>
            <a:lvl5pPr marL="1138428" lvl="4" indent="-113843" algn="l">
              <a:lnSpc>
                <a:spcPct val="93399"/>
              </a:lnSpc>
              <a:spcBef>
                <a:spcPts val="1270"/>
              </a:spcBef>
              <a:spcAft>
                <a:spcPts val="0"/>
              </a:spcAft>
              <a:buClr>
                <a:srgbClr val="8E888F"/>
              </a:buClr>
              <a:buSzPts val="3212"/>
              <a:buNone/>
              <a:defRPr sz="1600">
                <a:solidFill>
                  <a:srgbClr val="8E888F"/>
                </a:solidFill>
              </a:defRPr>
            </a:lvl5pPr>
            <a:lvl6pPr marL="1366114" lvl="5" indent="-113843" algn="l">
              <a:lnSpc>
                <a:spcPct val="93399"/>
              </a:lnSpc>
              <a:spcBef>
                <a:spcPts val="1270"/>
              </a:spcBef>
              <a:spcAft>
                <a:spcPts val="0"/>
              </a:spcAft>
              <a:buClr>
                <a:srgbClr val="8E888F"/>
              </a:buClr>
              <a:buSzPts val="3212"/>
              <a:buNone/>
              <a:defRPr sz="1600">
                <a:solidFill>
                  <a:srgbClr val="8E888F"/>
                </a:solidFill>
              </a:defRPr>
            </a:lvl6pPr>
            <a:lvl7pPr marL="1593799" lvl="6" indent="-113843" algn="l">
              <a:lnSpc>
                <a:spcPct val="93399"/>
              </a:lnSpc>
              <a:spcBef>
                <a:spcPts val="1270"/>
              </a:spcBef>
              <a:spcAft>
                <a:spcPts val="0"/>
              </a:spcAft>
              <a:buClr>
                <a:srgbClr val="8E888F"/>
              </a:buClr>
              <a:buSzPts val="3212"/>
              <a:buNone/>
              <a:defRPr sz="1600">
                <a:solidFill>
                  <a:srgbClr val="8E888F"/>
                </a:solidFill>
              </a:defRPr>
            </a:lvl7pPr>
            <a:lvl8pPr marL="1821485" lvl="7" indent="-113843" algn="l">
              <a:lnSpc>
                <a:spcPct val="93399"/>
              </a:lnSpc>
              <a:spcBef>
                <a:spcPts val="1270"/>
              </a:spcBef>
              <a:spcAft>
                <a:spcPts val="0"/>
              </a:spcAft>
              <a:buClr>
                <a:srgbClr val="8E888F"/>
              </a:buClr>
              <a:buSzPts val="3212"/>
              <a:buNone/>
              <a:defRPr sz="1600">
                <a:solidFill>
                  <a:srgbClr val="8E888F"/>
                </a:solidFill>
              </a:defRPr>
            </a:lvl8pPr>
            <a:lvl9pPr marL="2049170" lvl="8" indent="-113843" algn="l">
              <a:lnSpc>
                <a:spcPct val="93399"/>
              </a:lnSpc>
              <a:spcBef>
                <a:spcPts val="1270"/>
              </a:spcBef>
              <a:spcAft>
                <a:spcPts val="1270"/>
              </a:spcAft>
              <a:buClr>
                <a:srgbClr val="8E888F"/>
              </a:buClr>
              <a:buSzPts val="3212"/>
              <a:buNone/>
              <a:defRPr sz="1600">
                <a:solidFill>
                  <a:srgbClr val="8E888F"/>
                </a:solidFill>
              </a:defRPr>
            </a:lvl9pPr>
          </a:lstStyle>
          <a:p>
            <a:endParaRPr/>
          </a:p>
        </p:txBody>
      </p:sp>
      <p:pic>
        <p:nvPicPr>
          <p:cNvPr id="60" name="Google Shape;60;p12"/>
          <p:cNvPicPr preferRelativeResize="0"/>
          <p:nvPr/>
        </p:nvPicPr>
        <p:blipFill rotWithShape="1">
          <a:blip r:embed="rId3">
            <a:alphaModFix/>
          </a:blip>
          <a:srcRect/>
          <a:stretch/>
        </p:blipFill>
        <p:spPr>
          <a:xfrm>
            <a:off x="11378531" y="6204472"/>
            <a:ext cx="574698" cy="653528"/>
          </a:xfrm>
          <a:prstGeom prst="rect">
            <a:avLst/>
          </a:prstGeom>
          <a:noFill/>
          <a:ln>
            <a:noFill/>
          </a:ln>
        </p:spPr>
      </p:pic>
    </p:spTree>
    <p:extLst>
      <p:ext uri="{BB962C8B-B14F-4D97-AF65-F5344CB8AC3E}">
        <p14:creationId xmlns:p14="http://schemas.microsoft.com/office/powerpoint/2010/main" val="2933614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ext and Background Image 01">
  <p:cSld name="Text and Background Image 01">
    <p:bg>
      <p:bgPr>
        <a:solidFill>
          <a:schemeClr val="lt1"/>
        </a:solidFill>
        <a:effectLst/>
      </p:bgPr>
    </p:bg>
    <p:spTree>
      <p:nvGrpSpPr>
        <p:cNvPr id="1" name="Shape 61"/>
        <p:cNvGrpSpPr/>
        <p:nvPr/>
      </p:nvGrpSpPr>
      <p:grpSpPr>
        <a:xfrm>
          <a:off x="0" y="0"/>
          <a:ext cx="0" cy="0"/>
          <a:chOff x="0" y="0"/>
          <a:chExt cx="0" cy="0"/>
        </a:xfrm>
      </p:grpSpPr>
      <p:grpSp>
        <p:nvGrpSpPr>
          <p:cNvPr id="62" name="Google Shape;62;p13"/>
          <p:cNvGrpSpPr/>
          <p:nvPr/>
        </p:nvGrpSpPr>
        <p:grpSpPr>
          <a:xfrm>
            <a:off x="0" y="4098670"/>
            <a:ext cx="12192000" cy="2759330"/>
            <a:chOff x="0" y="8229599"/>
            <a:chExt cx="24479250" cy="5540376"/>
          </a:xfrm>
        </p:grpSpPr>
        <p:sp>
          <p:nvSpPr>
            <p:cNvPr id="63" name="Google Shape;63;p13"/>
            <p:cNvSpPr/>
            <p:nvPr/>
          </p:nvSpPr>
          <p:spPr>
            <a:xfrm>
              <a:off x="0" y="8229599"/>
              <a:ext cx="24479250" cy="5540375"/>
            </a:xfrm>
            <a:prstGeom prst="rect">
              <a:avLst/>
            </a:prstGeom>
            <a:gradFill>
              <a:gsLst>
                <a:gs pos="0">
                  <a:srgbClr val="37003C">
                    <a:alpha val="0"/>
                  </a:srgbClr>
                </a:gs>
                <a:gs pos="100000">
                  <a:srgbClr val="37003C">
                    <a:alpha val="74901"/>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96">
                <a:solidFill>
                  <a:schemeClr val="lt1"/>
                </a:solidFill>
                <a:latin typeface="Arial"/>
                <a:ea typeface="Arial"/>
                <a:cs typeface="Arial"/>
                <a:sym typeface="Arial"/>
              </a:endParaRPr>
            </a:p>
          </p:txBody>
        </p:sp>
        <p:pic>
          <p:nvPicPr>
            <p:cNvPr id="64" name="Google Shape;64;p13"/>
            <p:cNvPicPr preferRelativeResize="0"/>
            <p:nvPr/>
          </p:nvPicPr>
          <p:blipFill rotWithShape="1">
            <a:blip r:embed="rId2">
              <a:alphaModFix/>
            </a:blip>
            <a:srcRect/>
            <a:stretch/>
          </p:blipFill>
          <p:spPr>
            <a:xfrm>
              <a:off x="22828400" y="12455975"/>
              <a:ext cx="1171443" cy="1314000"/>
            </a:xfrm>
            <a:prstGeom prst="rect">
              <a:avLst/>
            </a:prstGeom>
            <a:noFill/>
            <a:ln>
              <a:noFill/>
            </a:ln>
          </p:spPr>
        </p:pic>
      </p:grpSp>
      <p:sp>
        <p:nvSpPr>
          <p:cNvPr id="65" name="Google Shape;65;p13"/>
          <p:cNvSpPr txBox="1">
            <a:spLocks noGrp="1"/>
          </p:cNvSpPr>
          <p:nvPr>
            <p:ph type="body" idx="1"/>
          </p:nvPr>
        </p:nvSpPr>
        <p:spPr>
          <a:xfrm>
            <a:off x="0" y="4098671"/>
            <a:ext cx="12192000" cy="2759329"/>
          </a:xfrm>
          <a:prstGeom prst="rect">
            <a:avLst/>
          </a:prstGeom>
          <a:noFill/>
          <a:ln>
            <a:noFill/>
          </a:ln>
        </p:spPr>
        <p:txBody>
          <a:bodyPr spcFirstLastPara="1" wrap="square" lIns="180000" tIns="180000" rIns="180000" bIns="180000" anchor="ctr" anchorCtr="0">
            <a:noAutofit/>
          </a:bodyPr>
          <a:lstStyle>
            <a:lvl1pPr marL="227686" lvl="0" indent="-113843" algn="ctr">
              <a:lnSpc>
                <a:spcPct val="100000"/>
              </a:lnSpc>
              <a:spcBef>
                <a:spcPts val="0"/>
              </a:spcBef>
              <a:spcAft>
                <a:spcPts val="0"/>
              </a:spcAft>
              <a:buClr>
                <a:schemeClr val="lt1"/>
              </a:buClr>
              <a:buSzPts val="8000"/>
              <a:buFont typeface="Arial"/>
              <a:buNone/>
              <a:defRPr sz="3984" b="1" i="0">
                <a:solidFill>
                  <a:schemeClr val="lt1"/>
                </a:solidFill>
              </a:defRPr>
            </a:lvl1pPr>
            <a:lvl2pPr marL="455371" lvl="1" indent="-113843" algn="l">
              <a:lnSpc>
                <a:spcPct val="100000"/>
              </a:lnSpc>
              <a:spcBef>
                <a:spcPts val="0"/>
              </a:spcBef>
              <a:spcAft>
                <a:spcPts val="0"/>
              </a:spcAft>
              <a:buClr>
                <a:schemeClr val="dk1"/>
              </a:buClr>
              <a:buSzPts val="3200"/>
              <a:buNone/>
              <a:defRPr/>
            </a:lvl2pPr>
            <a:lvl3pPr marL="683057" lvl="2" indent="-170764" algn="l">
              <a:lnSpc>
                <a:spcPct val="166666"/>
              </a:lnSpc>
              <a:spcBef>
                <a:spcPts val="1270"/>
              </a:spcBef>
              <a:spcAft>
                <a:spcPts val="0"/>
              </a:spcAft>
              <a:buClr>
                <a:schemeClr val="dk1"/>
              </a:buClr>
              <a:buSzPts val="1800"/>
              <a:buChar char="—"/>
              <a:defRPr/>
            </a:lvl3pPr>
            <a:lvl4pPr marL="910742" lvl="3" indent="-170764" algn="l">
              <a:lnSpc>
                <a:spcPct val="166666"/>
              </a:lnSpc>
              <a:spcBef>
                <a:spcPts val="1270"/>
              </a:spcBef>
              <a:spcAft>
                <a:spcPts val="0"/>
              </a:spcAft>
              <a:buClr>
                <a:schemeClr val="dk1"/>
              </a:buClr>
              <a:buSzPts val="1800"/>
              <a:buChar char="—"/>
              <a:defRPr/>
            </a:lvl4pPr>
            <a:lvl5pPr marL="1138428" lvl="4" indent="-170764" algn="l">
              <a:lnSpc>
                <a:spcPct val="166666"/>
              </a:lnSpc>
              <a:spcBef>
                <a:spcPts val="1270"/>
              </a:spcBef>
              <a:spcAft>
                <a:spcPts val="0"/>
              </a:spcAft>
              <a:buClr>
                <a:schemeClr val="dk1"/>
              </a:buClr>
              <a:buSzPts val="1800"/>
              <a:buChar char="—"/>
              <a:defRPr/>
            </a:lvl5pPr>
            <a:lvl6pPr marL="1366114" lvl="5" indent="-170764" algn="l">
              <a:lnSpc>
                <a:spcPct val="166666"/>
              </a:lnSpc>
              <a:spcBef>
                <a:spcPts val="1270"/>
              </a:spcBef>
              <a:spcAft>
                <a:spcPts val="0"/>
              </a:spcAft>
              <a:buClr>
                <a:schemeClr val="dk1"/>
              </a:buClr>
              <a:buSzPts val="1800"/>
              <a:buChar char="—"/>
              <a:defRPr/>
            </a:lvl6pPr>
            <a:lvl7pPr marL="1593799" lvl="6" indent="-170764" algn="l">
              <a:lnSpc>
                <a:spcPct val="166666"/>
              </a:lnSpc>
              <a:spcBef>
                <a:spcPts val="1270"/>
              </a:spcBef>
              <a:spcAft>
                <a:spcPts val="0"/>
              </a:spcAft>
              <a:buClr>
                <a:schemeClr val="dk1"/>
              </a:buClr>
              <a:buSzPts val="1800"/>
              <a:buChar char="—"/>
              <a:defRPr/>
            </a:lvl7pPr>
            <a:lvl8pPr marL="1821485" lvl="7" indent="-170764" algn="l">
              <a:lnSpc>
                <a:spcPct val="166666"/>
              </a:lnSpc>
              <a:spcBef>
                <a:spcPts val="1270"/>
              </a:spcBef>
              <a:spcAft>
                <a:spcPts val="0"/>
              </a:spcAft>
              <a:buClr>
                <a:schemeClr val="dk1"/>
              </a:buClr>
              <a:buSzPts val="1800"/>
              <a:buChar char="—"/>
              <a:defRPr/>
            </a:lvl8pPr>
            <a:lvl9pPr marL="2049170" lvl="8" indent="-170764" algn="l">
              <a:lnSpc>
                <a:spcPct val="166666"/>
              </a:lnSpc>
              <a:spcBef>
                <a:spcPts val="1270"/>
              </a:spcBef>
              <a:spcAft>
                <a:spcPts val="1270"/>
              </a:spcAft>
              <a:buClr>
                <a:schemeClr val="dk1"/>
              </a:buClr>
              <a:buSzPts val="1800"/>
              <a:buChar char="—"/>
              <a:defRPr/>
            </a:lvl9pPr>
          </a:lstStyle>
          <a:p>
            <a:endParaRPr/>
          </a:p>
        </p:txBody>
      </p:sp>
      <p:sp>
        <p:nvSpPr>
          <p:cNvPr id="66" name="Google Shape;66;p13"/>
          <p:cNvSpPr txBox="1"/>
          <p:nvPr/>
        </p:nvSpPr>
        <p:spPr>
          <a:xfrm>
            <a:off x="12371672" y="0"/>
            <a:ext cx="1494733" cy="1398753"/>
          </a:xfrm>
          <a:prstGeom prst="rect">
            <a:avLst/>
          </a:prstGeom>
          <a:noFill/>
          <a:ln>
            <a:noFill/>
          </a:ln>
        </p:spPr>
        <p:txBody>
          <a:bodyPr spcFirstLastPara="1" wrap="square" lIns="45533" tIns="22760" rIns="45533" bIns="22760"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GB" sz="996">
                <a:solidFill>
                  <a:srgbClr val="FF0000"/>
                </a:solidFill>
                <a:latin typeface="Arial"/>
                <a:ea typeface="Arial"/>
                <a:cs typeface="Arial"/>
                <a:sym typeface="Arial"/>
              </a:rPr>
              <a:t>To add another slide like this right click the thumbnail and select Duplicate Slide.</a:t>
            </a:r>
            <a:endParaRPr sz="896"/>
          </a:p>
          <a:p>
            <a:pPr marL="0" marR="0" lvl="0" indent="0" algn="l" rtl="0">
              <a:lnSpc>
                <a:spcPct val="100000"/>
              </a:lnSpc>
              <a:spcBef>
                <a:spcPts val="0"/>
              </a:spcBef>
              <a:spcAft>
                <a:spcPts val="0"/>
              </a:spcAft>
              <a:buClr>
                <a:schemeClr val="dk1"/>
              </a:buClr>
              <a:buSzPts val="2000"/>
              <a:buFont typeface="Arial"/>
              <a:buNone/>
            </a:pPr>
            <a:endParaRPr sz="996">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2000"/>
              <a:buFont typeface="Arial"/>
              <a:buNone/>
            </a:pPr>
            <a:r>
              <a:rPr lang="en-GB" sz="996">
                <a:solidFill>
                  <a:srgbClr val="FF0000"/>
                </a:solidFill>
                <a:latin typeface="Arial"/>
                <a:ea typeface="Arial"/>
                <a:cs typeface="Arial"/>
                <a:sym typeface="Arial"/>
              </a:rPr>
              <a:t>To add a full slide image:</a:t>
            </a:r>
            <a:endParaRPr sz="896"/>
          </a:p>
          <a:p>
            <a:pPr marL="0" marR="0" lvl="0" indent="0" algn="l" rtl="0">
              <a:lnSpc>
                <a:spcPct val="100000"/>
              </a:lnSpc>
              <a:spcBef>
                <a:spcPts val="0"/>
              </a:spcBef>
              <a:spcAft>
                <a:spcPts val="0"/>
              </a:spcAft>
              <a:buClr>
                <a:srgbClr val="FF0000"/>
              </a:buClr>
              <a:buSzPts val="2000"/>
              <a:buFont typeface="Arial"/>
              <a:buNone/>
            </a:pPr>
            <a:r>
              <a:rPr lang="en-GB" sz="996">
                <a:solidFill>
                  <a:srgbClr val="FF0000"/>
                </a:solidFill>
                <a:latin typeface="Arial"/>
                <a:ea typeface="Arial"/>
                <a:cs typeface="Arial"/>
                <a:sym typeface="Arial"/>
              </a:rPr>
              <a:t>Right click the background and select Format Background.</a:t>
            </a:r>
            <a:endParaRPr sz="896"/>
          </a:p>
          <a:p>
            <a:pPr marL="0" marR="0" lvl="0" indent="0" algn="l" rtl="0">
              <a:lnSpc>
                <a:spcPct val="100000"/>
              </a:lnSpc>
              <a:spcBef>
                <a:spcPts val="0"/>
              </a:spcBef>
              <a:spcAft>
                <a:spcPts val="0"/>
              </a:spcAft>
              <a:buClr>
                <a:srgbClr val="FF0000"/>
              </a:buClr>
              <a:buSzPts val="2000"/>
              <a:buFont typeface="Arial"/>
              <a:buNone/>
            </a:pPr>
            <a:r>
              <a:rPr lang="en-GB" sz="996">
                <a:solidFill>
                  <a:srgbClr val="FF0000"/>
                </a:solidFill>
                <a:latin typeface="Arial"/>
                <a:ea typeface="Arial"/>
                <a:cs typeface="Arial"/>
                <a:sym typeface="Arial"/>
              </a:rPr>
              <a:t>Select Picture or Texture Fill</a:t>
            </a:r>
            <a:endParaRPr sz="896"/>
          </a:p>
          <a:p>
            <a:pPr marL="0" marR="0" lvl="0" indent="0" algn="l" rtl="0">
              <a:lnSpc>
                <a:spcPct val="100000"/>
              </a:lnSpc>
              <a:spcBef>
                <a:spcPts val="0"/>
              </a:spcBef>
              <a:spcAft>
                <a:spcPts val="0"/>
              </a:spcAft>
              <a:buClr>
                <a:srgbClr val="FF0000"/>
              </a:buClr>
              <a:buSzPts val="2000"/>
              <a:buFont typeface="Arial"/>
              <a:buNone/>
            </a:pPr>
            <a:r>
              <a:rPr lang="en-GB" sz="996">
                <a:solidFill>
                  <a:srgbClr val="FF0000"/>
                </a:solidFill>
                <a:latin typeface="Arial"/>
                <a:ea typeface="Arial"/>
                <a:cs typeface="Arial"/>
                <a:sym typeface="Arial"/>
              </a:rPr>
              <a:t>Click on File to browse to the image you wish to use.</a:t>
            </a:r>
            <a:endParaRPr sz="896"/>
          </a:p>
          <a:p>
            <a:pPr marL="0" marR="0" lvl="0" indent="0" algn="l" rtl="0">
              <a:lnSpc>
                <a:spcPct val="100000"/>
              </a:lnSpc>
              <a:spcBef>
                <a:spcPts val="0"/>
              </a:spcBef>
              <a:spcAft>
                <a:spcPts val="0"/>
              </a:spcAft>
              <a:buClr>
                <a:schemeClr val="dk1"/>
              </a:buClr>
              <a:buSzPts val="2000"/>
              <a:buFont typeface="Arial"/>
              <a:buNone/>
            </a:pPr>
            <a:endParaRPr sz="996">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2000"/>
              <a:buFont typeface="Arial"/>
              <a:buNone/>
            </a:pPr>
            <a:r>
              <a:rPr lang="en-GB" sz="996">
                <a:solidFill>
                  <a:srgbClr val="FF0000"/>
                </a:solidFill>
                <a:latin typeface="Arial"/>
                <a:ea typeface="Arial"/>
                <a:cs typeface="Arial"/>
                <a:sym typeface="Arial"/>
              </a:rPr>
              <a:t>After you have added your text, please resize the text within the gradient box for standout on imagery.</a:t>
            </a:r>
            <a:endParaRPr sz="996">
              <a:solidFill>
                <a:srgbClr val="FF0000"/>
              </a:solidFill>
              <a:latin typeface="Arial"/>
              <a:ea typeface="Arial"/>
              <a:cs typeface="Arial"/>
              <a:sym typeface="Arial"/>
            </a:endParaRPr>
          </a:p>
        </p:txBody>
      </p:sp>
      <p:sp>
        <p:nvSpPr>
          <p:cNvPr id="67" name="Google Shape;67;p13"/>
          <p:cNvSpPr txBox="1">
            <a:spLocks noGrp="1"/>
          </p:cNvSpPr>
          <p:nvPr>
            <p:ph type="sldNum" idx="12"/>
          </p:nvPr>
        </p:nvSpPr>
        <p:spPr>
          <a:xfrm>
            <a:off x="8684825" y="6373295"/>
            <a:ext cx="2743595" cy="36448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96">
                <a:solidFill>
                  <a:schemeClr val="lt1"/>
                </a:solidFill>
                <a:latin typeface="Arial"/>
                <a:ea typeface="Arial"/>
                <a:cs typeface="Arial"/>
                <a:sym typeface="Arial"/>
              </a:defRPr>
            </a:lvl1pPr>
            <a:lvl2pPr marL="0" lvl="1" indent="0" algn="r">
              <a:spcBef>
                <a:spcPts val="0"/>
              </a:spcBef>
              <a:buNone/>
              <a:defRPr sz="996">
                <a:solidFill>
                  <a:schemeClr val="lt1"/>
                </a:solidFill>
                <a:latin typeface="Arial"/>
                <a:ea typeface="Arial"/>
                <a:cs typeface="Arial"/>
                <a:sym typeface="Arial"/>
              </a:defRPr>
            </a:lvl2pPr>
            <a:lvl3pPr marL="0" lvl="2" indent="0" algn="r">
              <a:spcBef>
                <a:spcPts val="0"/>
              </a:spcBef>
              <a:buNone/>
              <a:defRPr sz="996">
                <a:solidFill>
                  <a:schemeClr val="lt1"/>
                </a:solidFill>
                <a:latin typeface="Arial"/>
                <a:ea typeface="Arial"/>
                <a:cs typeface="Arial"/>
                <a:sym typeface="Arial"/>
              </a:defRPr>
            </a:lvl3pPr>
            <a:lvl4pPr marL="0" lvl="3" indent="0" algn="r">
              <a:spcBef>
                <a:spcPts val="0"/>
              </a:spcBef>
              <a:buNone/>
              <a:defRPr sz="996">
                <a:solidFill>
                  <a:schemeClr val="lt1"/>
                </a:solidFill>
                <a:latin typeface="Arial"/>
                <a:ea typeface="Arial"/>
                <a:cs typeface="Arial"/>
                <a:sym typeface="Arial"/>
              </a:defRPr>
            </a:lvl4pPr>
            <a:lvl5pPr marL="0" lvl="4" indent="0" algn="r">
              <a:spcBef>
                <a:spcPts val="0"/>
              </a:spcBef>
              <a:buNone/>
              <a:defRPr sz="996">
                <a:solidFill>
                  <a:schemeClr val="lt1"/>
                </a:solidFill>
                <a:latin typeface="Arial"/>
                <a:ea typeface="Arial"/>
                <a:cs typeface="Arial"/>
                <a:sym typeface="Arial"/>
              </a:defRPr>
            </a:lvl5pPr>
            <a:lvl6pPr marL="0" lvl="5" indent="0" algn="r">
              <a:spcBef>
                <a:spcPts val="0"/>
              </a:spcBef>
              <a:buNone/>
              <a:defRPr sz="996">
                <a:solidFill>
                  <a:schemeClr val="lt1"/>
                </a:solidFill>
                <a:latin typeface="Arial"/>
                <a:ea typeface="Arial"/>
                <a:cs typeface="Arial"/>
                <a:sym typeface="Arial"/>
              </a:defRPr>
            </a:lvl6pPr>
            <a:lvl7pPr marL="0" lvl="6" indent="0" algn="r">
              <a:spcBef>
                <a:spcPts val="0"/>
              </a:spcBef>
              <a:buNone/>
              <a:defRPr sz="996">
                <a:solidFill>
                  <a:schemeClr val="lt1"/>
                </a:solidFill>
                <a:latin typeface="Arial"/>
                <a:ea typeface="Arial"/>
                <a:cs typeface="Arial"/>
                <a:sym typeface="Arial"/>
              </a:defRPr>
            </a:lvl7pPr>
            <a:lvl8pPr marL="0" lvl="7" indent="0" algn="r">
              <a:spcBef>
                <a:spcPts val="0"/>
              </a:spcBef>
              <a:buNone/>
              <a:defRPr sz="996">
                <a:solidFill>
                  <a:schemeClr val="lt1"/>
                </a:solidFill>
                <a:latin typeface="Arial"/>
                <a:ea typeface="Arial"/>
                <a:cs typeface="Arial"/>
                <a:sym typeface="Arial"/>
              </a:defRPr>
            </a:lvl8pPr>
            <a:lvl9pPr marL="0" lvl="8" indent="0" algn="r">
              <a:spcBef>
                <a:spcPts val="0"/>
              </a:spcBef>
              <a:buNone/>
              <a:defRPr sz="996">
                <a:solidFill>
                  <a:schemeClr val="lt1"/>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587194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ext and Background Image 02">
  <p:cSld name="Text and Background Image 02">
    <p:bg>
      <p:bgPr>
        <a:solidFill>
          <a:schemeClr val="lt1"/>
        </a:solidFill>
        <a:effectLst/>
      </p:bgPr>
    </p:bg>
    <p:spTree>
      <p:nvGrpSpPr>
        <p:cNvPr id="1" name="Shape 68"/>
        <p:cNvGrpSpPr/>
        <p:nvPr/>
      </p:nvGrpSpPr>
      <p:grpSpPr>
        <a:xfrm>
          <a:off x="0" y="0"/>
          <a:ext cx="0" cy="0"/>
          <a:chOff x="0" y="0"/>
          <a:chExt cx="0" cy="0"/>
        </a:xfrm>
      </p:grpSpPr>
      <p:sp>
        <p:nvSpPr>
          <p:cNvPr id="69" name="Google Shape;69;p14"/>
          <p:cNvSpPr/>
          <p:nvPr/>
        </p:nvSpPr>
        <p:spPr>
          <a:xfrm rot="5400000">
            <a:off x="-381000" y="381001"/>
            <a:ext cx="6858001" cy="6096000"/>
          </a:xfrm>
          <a:prstGeom prst="rect">
            <a:avLst/>
          </a:prstGeom>
          <a:gradFill>
            <a:gsLst>
              <a:gs pos="0">
                <a:srgbClr val="37003C">
                  <a:alpha val="0"/>
                </a:srgbClr>
              </a:gs>
              <a:gs pos="100000">
                <a:srgbClr val="37003C">
                  <a:alpha val="74901"/>
                </a:srgbClr>
              </a:gs>
            </a:gsLst>
            <a:lin ang="5400000" scaled="0"/>
          </a:gradFill>
          <a:ln>
            <a:noFill/>
          </a:ln>
        </p:spPr>
        <p:txBody>
          <a:bodyPr spcFirstLastPara="1" wrap="square" lIns="45533" tIns="22760" rIns="45533" bIns="22760" anchor="ctr" anchorCtr="0">
            <a:noAutofit/>
          </a:bodyPr>
          <a:lstStyle/>
          <a:p>
            <a:pPr marL="0" marR="0" lvl="0" indent="0" algn="ctr" rtl="0">
              <a:spcBef>
                <a:spcPts val="0"/>
              </a:spcBef>
              <a:spcAft>
                <a:spcPts val="0"/>
              </a:spcAft>
              <a:buNone/>
            </a:pPr>
            <a:endParaRPr sz="896">
              <a:solidFill>
                <a:schemeClr val="lt1"/>
              </a:solidFill>
              <a:latin typeface="Arial"/>
              <a:ea typeface="Arial"/>
              <a:cs typeface="Arial"/>
              <a:sym typeface="Arial"/>
            </a:endParaRPr>
          </a:p>
        </p:txBody>
      </p:sp>
      <p:pic>
        <p:nvPicPr>
          <p:cNvPr id="70" name="Google Shape;70;p14"/>
          <p:cNvPicPr preferRelativeResize="0"/>
          <p:nvPr/>
        </p:nvPicPr>
        <p:blipFill rotWithShape="1">
          <a:blip r:embed="rId2">
            <a:alphaModFix/>
          </a:blip>
          <a:srcRect/>
          <a:stretch/>
        </p:blipFill>
        <p:spPr>
          <a:xfrm>
            <a:off x="11369787" y="6203575"/>
            <a:ext cx="583442" cy="654425"/>
          </a:xfrm>
          <a:prstGeom prst="rect">
            <a:avLst/>
          </a:prstGeom>
          <a:noFill/>
          <a:ln>
            <a:noFill/>
          </a:ln>
        </p:spPr>
      </p:pic>
      <p:sp>
        <p:nvSpPr>
          <p:cNvPr id="71" name="Google Shape;71;p14"/>
          <p:cNvSpPr txBox="1">
            <a:spLocks noGrp="1"/>
          </p:cNvSpPr>
          <p:nvPr>
            <p:ph type="body" idx="1"/>
          </p:nvPr>
        </p:nvSpPr>
        <p:spPr>
          <a:xfrm>
            <a:off x="501279" y="1"/>
            <a:ext cx="5594721" cy="6858000"/>
          </a:xfrm>
          <a:prstGeom prst="rect">
            <a:avLst/>
          </a:prstGeom>
          <a:noFill/>
          <a:ln>
            <a:noFill/>
          </a:ln>
        </p:spPr>
        <p:txBody>
          <a:bodyPr spcFirstLastPara="1" wrap="square" lIns="180000" tIns="180000" rIns="180000" bIns="180000" anchor="ctr" anchorCtr="0">
            <a:noAutofit/>
          </a:bodyPr>
          <a:lstStyle>
            <a:lvl1pPr marL="227686" lvl="0" indent="-113843" algn="l">
              <a:lnSpc>
                <a:spcPct val="100000"/>
              </a:lnSpc>
              <a:spcBef>
                <a:spcPts val="0"/>
              </a:spcBef>
              <a:spcAft>
                <a:spcPts val="0"/>
              </a:spcAft>
              <a:buClr>
                <a:schemeClr val="lt1"/>
              </a:buClr>
              <a:buSzPts val="6000"/>
              <a:buFont typeface="Arial"/>
              <a:buNone/>
              <a:defRPr sz="2988" b="1" i="0">
                <a:solidFill>
                  <a:schemeClr val="lt1"/>
                </a:solidFill>
              </a:defRPr>
            </a:lvl1pPr>
            <a:lvl2pPr marL="455371" lvl="1" indent="-113843" algn="l">
              <a:lnSpc>
                <a:spcPct val="100000"/>
              </a:lnSpc>
              <a:spcBef>
                <a:spcPts val="0"/>
              </a:spcBef>
              <a:spcAft>
                <a:spcPts val="0"/>
              </a:spcAft>
              <a:buClr>
                <a:schemeClr val="dk1"/>
              </a:buClr>
              <a:buSzPts val="3200"/>
              <a:buNone/>
              <a:defRPr/>
            </a:lvl2pPr>
            <a:lvl3pPr marL="683057" lvl="2" indent="-170764" algn="l">
              <a:lnSpc>
                <a:spcPct val="166666"/>
              </a:lnSpc>
              <a:spcBef>
                <a:spcPts val="1270"/>
              </a:spcBef>
              <a:spcAft>
                <a:spcPts val="0"/>
              </a:spcAft>
              <a:buClr>
                <a:schemeClr val="dk1"/>
              </a:buClr>
              <a:buSzPts val="1800"/>
              <a:buChar char="—"/>
              <a:defRPr/>
            </a:lvl3pPr>
            <a:lvl4pPr marL="910742" lvl="3" indent="-170764" algn="l">
              <a:lnSpc>
                <a:spcPct val="166666"/>
              </a:lnSpc>
              <a:spcBef>
                <a:spcPts val="1270"/>
              </a:spcBef>
              <a:spcAft>
                <a:spcPts val="0"/>
              </a:spcAft>
              <a:buClr>
                <a:schemeClr val="dk1"/>
              </a:buClr>
              <a:buSzPts val="1800"/>
              <a:buChar char="—"/>
              <a:defRPr/>
            </a:lvl4pPr>
            <a:lvl5pPr marL="1138428" lvl="4" indent="-170764" algn="l">
              <a:lnSpc>
                <a:spcPct val="166666"/>
              </a:lnSpc>
              <a:spcBef>
                <a:spcPts val="1270"/>
              </a:spcBef>
              <a:spcAft>
                <a:spcPts val="0"/>
              </a:spcAft>
              <a:buClr>
                <a:schemeClr val="dk1"/>
              </a:buClr>
              <a:buSzPts val="1800"/>
              <a:buChar char="—"/>
              <a:defRPr/>
            </a:lvl5pPr>
            <a:lvl6pPr marL="1366114" lvl="5" indent="-170764" algn="l">
              <a:lnSpc>
                <a:spcPct val="166666"/>
              </a:lnSpc>
              <a:spcBef>
                <a:spcPts val="1270"/>
              </a:spcBef>
              <a:spcAft>
                <a:spcPts val="0"/>
              </a:spcAft>
              <a:buClr>
                <a:schemeClr val="dk1"/>
              </a:buClr>
              <a:buSzPts val="1800"/>
              <a:buChar char="—"/>
              <a:defRPr/>
            </a:lvl6pPr>
            <a:lvl7pPr marL="1593799" lvl="6" indent="-170764" algn="l">
              <a:lnSpc>
                <a:spcPct val="166666"/>
              </a:lnSpc>
              <a:spcBef>
                <a:spcPts val="1270"/>
              </a:spcBef>
              <a:spcAft>
                <a:spcPts val="0"/>
              </a:spcAft>
              <a:buClr>
                <a:schemeClr val="dk1"/>
              </a:buClr>
              <a:buSzPts val="1800"/>
              <a:buChar char="—"/>
              <a:defRPr/>
            </a:lvl7pPr>
            <a:lvl8pPr marL="1821485" lvl="7" indent="-170764" algn="l">
              <a:lnSpc>
                <a:spcPct val="166666"/>
              </a:lnSpc>
              <a:spcBef>
                <a:spcPts val="1270"/>
              </a:spcBef>
              <a:spcAft>
                <a:spcPts val="0"/>
              </a:spcAft>
              <a:buClr>
                <a:schemeClr val="dk1"/>
              </a:buClr>
              <a:buSzPts val="1800"/>
              <a:buChar char="—"/>
              <a:defRPr/>
            </a:lvl8pPr>
            <a:lvl9pPr marL="2049170" lvl="8" indent="-170764" algn="l">
              <a:lnSpc>
                <a:spcPct val="166666"/>
              </a:lnSpc>
              <a:spcBef>
                <a:spcPts val="1270"/>
              </a:spcBef>
              <a:spcAft>
                <a:spcPts val="1270"/>
              </a:spcAft>
              <a:buClr>
                <a:schemeClr val="dk1"/>
              </a:buClr>
              <a:buSzPts val="1800"/>
              <a:buChar char="—"/>
              <a:defRPr/>
            </a:lvl9pPr>
          </a:lstStyle>
          <a:p>
            <a:endParaRPr/>
          </a:p>
        </p:txBody>
      </p:sp>
      <p:sp>
        <p:nvSpPr>
          <p:cNvPr id="72" name="Google Shape;72;p14"/>
          <p:cNvSpPr txBox="1"/>
          <p:nvPr/>
        </p:nvSpPr>
        <p:spPr>
          <a:xfrm>
            <a:off x="12371672" y="0"/>
            <a:ext cx="1494733" cy="1398753"/>
          </a:xfrm>
          <a:prstGeom prst="rect">
            <a:avLst/>
          </a:prstGeom>
          <a:noFill/>
          <a:ln>
            <a:noFill/>
          </a:ln>
        </p:spPr>
        <p:txBody>
          <a:bodyPr spcFirstLastPara="1" wrap="square" lIns="45533" tIns="22760" rIns="45533" bIns="22760"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GB" sz="996">
                <a:solidFill>
                  <a:srgbClr val="FF0000"/>
                </a:solidFill>
                <a:latin typeface="Arial"/>
                <a:ea typeface="Arial"/>
                <a:cs typeface="Arial"/>
                <a:sym typeface="Arial"/>
              </a:rPr>
              <a:t>To add another slide like this right click the thumbnail and select Duplicate Slide.</a:t>
            </a:r>
            <a:endParaRPr sz="896"/>
          </a:p>
          <a:p>
            <a:pPr marL="0" marR="0" lvl="0" indent="0" algn="l" rtl="0">
              <a:lnSpc>
                <a:spcPct val="100000"/>
              </a:lnSpc>
              <a:spcBef>
                <a:spcPts val="0"/>
              </a:spcBef>
              <a:spcAft>
                <a:spcPts val="0"/>
              </a:spcAft>
              <a:buClr>
                <a:schemeClr val="dk1"/>
              </a:buClr>
              <a:buSzPts val="2000"/>
              <a:buFont typeface="Arial"/>
              <a:buNone/>
            </a:pPr>
            <a:endParaRPr sz="996">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2000"/>
              <a:buFont typeface="Arial"/>
              <a:buNone/>
            </a:pPr>
            <a:r>
              <a:rPr lang="en-GB" sz="996">
                <a:solidFill>
                  <a:srgbClr val="FF0000"/>
                </a:solidFill>
                <a:latin typeface="Arial"/>
                <a:ea typeface="Arial"/>
                <a:cs typeface="Arial"/>
                <a:sym typeface="Arial"/>
              </a:rPr>
              <a:t>To add a full slide image:</a:t>
            </a:r>
            <a:endParaRPr sz="896"/>
          </a:p>
          <a:p>
            <a:pPr marL="0" marR="0" lvl="0" indent="0" algn="l" rtl="0">
              <a:lnSpc>
                <a:spcPct val="100000"/>
              </a:lnSpc>
              <a:spcBef>
                <a:spcPts val="0"/>
              </a:spcBef>
              <a:spcAft>
                <a:spcPts val="0"/>
              </a:spcAft>
              <a:buClr>
                <a:srgbClr val="FF0000"/>
              </a:buClr>
              <a:buSzPts val="2000"/>
              <a:buFont typeface="Arial"/>
              <a:buNone/>
            </a:pPr>
            <a:r>
              <a:rPr lang="en-GB" sz="996">
                <a:solidFill>
                  <a:srgbClr val="FF0000"/>
                </a:solidFill>
                <a:latin typeface="Arial"/>
                <a:ea typeface="Arial"/>
                <a:cs typeface="Arial"/>
                <a:sym typeface="Arial"/>
              </a:rPr>
              <a:t>Right click the background and select Format Background.</a:t>
            </a:r>
            <a:endParaRPr sz="896"/>
          </a:p>
          <a:p>
            <a:pPr marL="0" marR="0" lvl="0" indent="0" algn="l" rtl="0">
              <a:lnSpc>
                <a:spcPct val="100000"/>
              </a:lnSpc>
              <a:spcBef>
                <a:spcPts val="0"/>
              </a:spcBef>
              <a:spcAft>
                <a:spcPts val="0"/>
              </a:spcAft>
              <a:buClr>
                <a:srgbClr val="FF0000"/>
              </a:buClr>
              <a:buSzPts val="2000"/>
              <a:buFont typeface="Arial"/>
              <a:buNone/>
            </a:pPr>
            <a:r>
              <a:rPr lang="en-GB" sz="996">
                <a:solidFill>
                  <a:srgbClr val="FF0000"/>
                </a:solidFill>
                <a:latin typeface="Arial"/>
                <a:ea typeface="Arial"/>
                <a:cs typeface="Arial"/>
                <a:sym typeface="Arial"/>
              </a:rPr>
              <a:t>Select Picture or Texture Fill</a:t>
            </a:r>
            <a:endParaRPr sz="896"/>
          </a:p>
          <a:p>
            <a:pPr marL="0" marR="0" lvl="0" indent="0" algn="l" rtl="0">
              <a:lnSpc>
                <a:spcPct val="100000"/>
              </a:lnSpc>
              <a:spcBef>
                <a:spcPts val="0"/>
              </a:spcBef>
              <a:spcAft>
                <a:spcPts val="0"/>
              </a:spcAft>
              <a:buClr>
                <a:srgbClr val="FF0000"/>
              </a:buClr>
              <a:buSzPts val="2000"/>
              <a:buFont typeface="Arial"/>
              <a:buNone/>
            </a:pPr>
            <a:r>
              <a:rPr lang="en-GB" sz="996">
                <a:solidFill>
                  <a:srgbClr val="FF0000"/>
                </a:solidFill>
                <a:latin typeface="Arial"/>
                <a:ea typeface="Arial"/>
                <a:cs typeface="Arial"/>
                <a:sym typeface="Arial"/>
              </a:rPr>
              <a:t>Click on File to browse to the image you wish to use.</a:t>
            </a:r>
            <a:endParaRPr sz="896"/>
          </a:p>
          <a:p>
            <a:pPr marL="0" marR="0" lvl="0" indent="0" algn="l" rtl="0">
              <a:lnSpc>
                <a:spcPct val="100000"/>
              </a:lnSpc>
              <a:spcBef>
                <a:spcPts val="0"/>
              </a:spcBef>
              <a:spcAft>
                <a:spcPts val="0"/>
              </a:spcAft>
              <a:buClr>
                <a:schemeClr val="dk1"/>
              </a:buClr>
              <a:buSzPts val="2000"/>
              <a:buFont typeface="Arial"/>
              <a:buNone/>
            </a:pPr>
            <a:endParaRPr sz="996">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2000"/>
              <a:buFont typeface="Arial"/>
              <a:buNone/>
            </a:pPr>
            <a:r>
              <a:rPr lang="en-GB" sz="996">
                <a:solidFill>
                  <a:srgbClr val="FF0000"/>
                </a:solidFill>
                <a:latin typeface="Arial"/>
                <a:ea typeface="Arial"/>
                <a:cs typeface="Arial"/>
                <a:sym typeface="Arial"/>
              </a:rPr>
              <a:t>After you have added your text, please resize the text within the gradient box for standout on imagery.</a:t>
            </a:r>
            <a:endParaRPr sz="996">
              <a:solidFill>
                <a:srgbClr val="FF0000"/>
              </a:solidFill>
              <a:latin typeface="Arial"/>
              <a:ea typeface="Arial"/>
              <a:cs typeface="Arial"/>
              <a:sym typeface="Arial"/>
            </a:endParaRPr>
          </a:p>
        </p:txBody>
      </p:sp>
      <p:sp>
        <p:nvSpPr>
          <p:cNvPr id="73" name="Google Shape;73;p14"/>
          <p:cNvSpPr txBox="1">
            <a:spLocks noGrp="1"/>
          </p:cNvSpPr>
          <p:nvPr>
            <p:ph type="sldNum" idx="12"/>
          </p:nvPr>
        </p:nvSpPr>
        <p:spPr>
          <a:xfrm>
            <a:off x="8684825" y="6373295"/>
            <a:ext cx="2743595" cy="36448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96">
                <a:solidFill>
                  <a:schemeClr val="lt1"/>
                </a:solidFill>
                <a:latin typeface="Arial"/>
                <a:ea typeface="Arial"/>
                <a:cs typeface="Arial"/>
                <a:sym typeface="Arial"/>
              </a:defRPr>
            </a:lvl1pPr>
            <a:lvl2pPr marL="0" lvl="1" indent="0" algn="r">
              <a:spcBef>
                <a:spcPts val="0"/>
              </a:spcBef>
              <a:buNone/>
              <a:defRPr sz="996">
                <a:solidFill>
                  <a:schemeClr val="lt1"/>
                </a:solidFill>
                <a:latin typeface="Arial"/>
                <a:ea typeface="Arial"/>
                <a:cs typeface="Arial"/>
                <a:sym typeface="Arial"/>
              </a:defRPr>
            </a:lvl2pPr>
            <a:lvl3pPr marL="0" lvl="2" indent="0" algn="r">
              <a:spcBef>
                <a:spcPts val="0"/>
              </a:spcBef>
              <a:buNone/>
              <a:defRPr sz="996">
                <a:solidFill>
                  <a:schemeClr val="lt1"/>
                </a:solidFill>
                <a:latin typeface="Arial"/>
                <a:ea typeface="Arial"/>
                <a:cs typeface="Arial"/>
                <a:sym typeface="Arial"/>
              </a:defRPr>
            </a:lvl3pPr>
            <a:lvl4pPr marL="0" lvl="3" indent="0" algn="r">
              <a:spcBef>
                <a:spcPts val="0"/>
              </a:spcBef>
              <a:buNone/>
              <a:defRPr sz="996">
                <a:solidFill>
                  <a:schemeClr val="lt1"/>
                </a:solidFill>
                <a:latin typeface="Arial"/>
                <a:ea typeface="Arial"/>
                <a:cs typeface="Arial"/>
                <a:sym typeface="Arial"/>
              </a:defRPr>
            </a:lvl4pPr>
            <a:lvl5pPr marL="0" lvl="4" indent="0" algn="r">
              <a:spcBef>
                <a:spcPts val="0"/>
              </a:spcBef>
              <a:buNone/>
              <a:defRPr sz="996">
                <a:solidFill>
                  <a:schemeClr val="lt1"/>
                </a:solidFill>
                <a:latin typeface="Arial"/>
                <a:ea typeface="Arial"/>
                <a:cs typeface="Arial"/>
                <a:sym typeface="Arial"/>
              </a:defRPr>
            </a:lvl5pPr>
            <a:lvl6pPr marL="0" lvl="5" indent="0" algn="r">
              <a:spcBef>
                <a:spcPts val="0"/>
              </a:spcBef>
              <a:buNone/>
              <a:defRPr sz="996">
                <a:solidFill>
                  <a:schemeClr val="lt1"/>
                </a:solidFill>
                <a:latin typeface="Arial"/>
                <a:ea typeface="Arial"/>
                <a:cs typeface="Arial"/>
                <a:sym typeface="Arial"/>
              </a:defRPr>
            </a:lvl6pPr>
            <a:lvl7pPr marL="0" lvl="6" indent="0" algn="r">
              <a:spcBef>
                <a:spcPts val="0"/>
              </a:spcBef>
              <a:buNone/>
              <a:defRPr sz="996">
                <a:solidFill>
                  <a:schemeClr val="lt1"/>
                </a:solidFill>
                <a:latin typeface="Arial"/>
                <a:ea typeface="Arial"/>
                <a:cs typeface="Arial"/>
                <a:sym typeface="Arial"/>
              </a:defRPr>
            </a:lvl7pPr>
            <a:lvl8pPr marL="0" lvl="7" indent="0" algn="r">
              <a:spcBef>
                <a:spcPts val="0"/>
              </a:spcBef>
              <a:buNone/>
              <a:defRPr sz="996">
                <a:solidFill>
                  <a:schemeClr val="lt1"/>
                </a:solidFill>
                <a:latin typeface="Arial"/>
                <a:ea typeface="Arial"/>
                <a:cs typeface="Arial"/>
                <a:sym typeface="Arial"/>
              </a:defRPr>
            </a:lvl8pPr>
            <a:lvl9pPr marL="0" lvl="8" indent="0" algn="r">
              <a:spcBef>
                <a:spcPts val="0"/>
              </a:spcBef>
              <a:buNone/>
              <a:defRPr sz="996">
                <a:solidFill>
                  <a:schemeClr val="lt1"/>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60271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502039" y="516128"/>
            <a:ext cx="11188682" cy="64546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6000"/>
              <a:buFont typeface="Arial"/>
              <a:buNone/>
              <a:defRPr sz="6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
          <p:cNvSpPr txBox="1">
            <a:spLocks noGrp="1"/>
          </p:cNvSpPr>
          <p:nvPr>
            <p:ph type="body" idx="1"/>
          </p:nvPr>
        </p:nvSpPr>
        <p:spPr>
          <a:xfrm>
            <a:off x="502039" y="1438963"/>
            <a:ext cx="11188682" cy="4536685"/>
          </a:xfrm>
          <a:prstGeom prst="rect">
            <a:avLst/>
          </a:prstGeom>
          <a:noFill/>
          <a:ln>
            <a:noFill/>
          </a:ln>
        </p:spPr>
        <p:txBody>
          <a:bodyPr spcFirstLastPara="1" wrap="square" lIns="0" tIns="0" rIns="0" bIns="0" anchor="t" anchorCtr="0">
            <a:noAutofit/>
          </a:bodyPr>
          <a:lstStyle>
            <a:lvl1pPr marL="457200" marR="0" lvl="0" indent="-533400" algn="l" rtl="0">
              <a:lnSpc>
                <a:spcPct val="100000"/>
              </a:lnSpc>
              <a:spcBef>
                <a:spcPts val="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31800" algn="l" rtl="0">
              <a:lnSpc>
                <a:spcPct val="100000"/>
              </a:lnSpc>
              <a:spcBef>
                <a:spcPts val="2551"/>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2pPr>
            <a:lvl3pPr marL="1371600" marR="0" lvl="2" indent="-387350" algn="l" rtl="0">
              <a:lnSpc>
                <a:spcPct val="120000"/>
              </a:lnSpc>
              <a:spcBef>
                <a:spcPts val="2551"/>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3pPr>
            <a:lvl4pPr marL="1828800" marR="0" lvl="3" indent="-387350" algn="l" rtl="0">
              <a:lnSpc>
                <a:spcPct val="120000"/>
              </a:lnSpc>
              <a:spcBef>
                <a:spcPts val="2551"/>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4pPr>
            <a:lvl5pPr marL="2286000" marR="0" lvl="4" indent="-387350" algn="l" rtl="0">
              <a:lnSpc>
                <a:spcPct val="120000"/>
              </a:lnSpc>
              <a:spcBef>
                <a:spcPts val="2551"/>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5pPr>
            <a:lvl6pPr marL="2743200" marR="0" lvl="5" indent="-387350" algn="l" rtl="0">
              <a:lnSpc>
                <a:spcPct val="120000"/>
              </a:lnSpc>
              <a:spcBef>
                <a:spcPts val="2551"/>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6pPr>
            <a:lvl7pPr marL="3200400" marR="0" lvl="6" indent="-387350" algn="l" rtl="0">
              <a:lnSpc>
                <a:spcPct val="120000"/>
              </a:lnSpc>
              <a:spcBef>
                <a:spcPts val="2551"/>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7pPr>
            <a:lvl8pPr marL="3657600" marR="0" lvl="7" indent="-387350" algn="l" rtl="0">
              <a:lnSpc>
                <a:spcPct val="120000"/>
              </a:lnSpc>
              <a:spcBef>
                <a:spcPts val="2551"/>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8pPr>
            <a:lvl9pPr marL="4114800" marR="0" lvl="8" indent="-387350" algn="l" rtl="0">
              <a:lnSpc>
                <a:spcPct val="120000"/>
              </a:lnSpc>
              <a:spcBef>
                <a:spcPts val="2551"/>
              </a:spcBef>
              <a:spcAft>
                <a:spcPts val="2551"/>
              </a:spcAft>
              <a:buClr>
                <a:schemeClr val="dk1"/>
              </a:buClr>
              <a:buSzPts val="2500"/>
              <a:buFont typeface="Arial"/>
              <a:buChar char="—"/>
              <a:defRPr sz="2500" b="0" i="0" u="none" strike="noStrike" cap="none">
                <a:solidFill>
                  <a:schemeClr val="dk1"/>
                </a:solidFill>
                <a:latin typeface="Arial"/>
                <a:ea typeface="Arial"/>
                <a:cs typeface="Arial"/>
                <a:sym typeface="Arial"/>
              </a:defRPr>
            </a:lvl9pPr>
          </a:lstStyle>
          <a:p>
            <a:endParaRPr/>
          </a:p>
        </p:txBody>
      </p:sp>
      <p:pic>
        <p:nvPicPr>
          <p:cNvPr id="12" name="Google Shape;12;p3"/>
          <p:cNvPicPr preferRelativeResize="0"/>
          <p:nvPr/>
        </p:nvPicPr>
        <p:blipFill rotWithShape="1">
          <a:blip r:embed="rId21">
            <a:alphaModFix/>
          </a:blip>
          <a:srcRect/>
          <a:stretch/>
        </p:blipFill>
        <p:spPr>
          <a:xfrm>
            <a:off x="11378531" y="6204472"/>
            <a:ext cx="574698" cy="653528"/>
          </a:xfrm>
          <a:prstGeom prst="rect">
            <a:avLst/>
          </a:prstGeom>
          <a:noFill/>
          <a:ln>
            <a:noFill/>
          </a:ln>
        </p:spPr>
      </p:pic>
      <p:sp>
        <p:nvSpPr>
          <p:cNvPr id="13" name="Google Shape;13;p3"/>
          <p:cNvSpPr txBox="1">
            <a:spLocks noGrp="1"/>
          </p:cNvSpPr>
          <p:nvPr>
            <p:ph type="sldNum" idx="12"/>
          </p:nvPr>
        </p:nvSpPr>
        <p:spPr>
          <a:xfrm>
            <a:off x="8684825" y="6373295"/>
            <a:ext cx="2743595" cy="36448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96" b="0" i="0" u="none" strike="noStrike" cap="none">
                <a:solidFill>
                  <a:srgbClr val="37003C"/>
                </a:solidFill>
                <a:latin typeface="Arial"/>
                <a:ea typeface="Arial"/>
                <a:cs typeface="Arial"/>
                <a:sym typeface="Arial"/>
              </a:defRPr>
            </a:lvl1pPr>
            <a:lvl2pPr marL="0" marR="0" lvl="1" indent="0" algn="r" rtl="0">
              <a:spcBef>
                <a:spcPts val="0"/>
              </a:spcBef>
              <a:buNone/>
              <a:defRPr sz="996" b="0" i="0" u="none" strike="noStrike" cap="none">
                <a:solidFill>
                  <a:srgbClr val="37003C"/>
                </a:solidFill>
                <a:latin typeface="Arial"/>
                <a:ea typeface="Arial"/>
                <a:cs typeface="Arial"/>
                <a:sym typeface="Arial"/>
              </a:defRPr>
            </a:lvl2pPr>
            <a:lvl3pPr marL="0" marR="0" lvl="2" indent="0" algn="r" rtl="0">
              <a:spcBef>
                <a:spcPts val="0"/>
              </a:spcBef>
              <a:buNone/>
              <a:defRPr sz="996" b="0" i="0" u="none" strike="noStrike" cap="none">
                <a:solidFill>
                  <a:srgbClr val="37003C"/>
                </a:solidFill>
                <a:latin typeface="Arial"/>
                <a:ea typeface="Arial"/>
                <a:cs typeface="Arial"/>
                <a:sym typeface="Arial"/>
              </a:defRPr>
            </a:lvl3pPr>
            <a:lvl4pPr marL="0" marR="0" lvl="3" indent="0" algn="r" rtl="0">
              <a:spcBef>
                <a:spcPts val="0"/>
              </a:spcBef>
              <a:buNone/>
              <a:defRPr sz="996" b="0" i="0" u="none" strike="noStrike" cap="none">
                <a:solidFill>
                  <a:srgbClr val="37003C"/>
                </a:solidFill>
                <a:latin typeface="Arial"/>
                <a:ea typeface="Arial"/>
                <a:cs typeface="Arial"/>
                <a:sym typeface="Arial"/>
              </a:defRPr>
            </a:lvl4pPr>
            <a:lvl5pPr marL="0" marR="0" lvl="4" indent="0" algn="r" rtl="0">
              <a:spcBef>
                <a:spcPts val="0"/>
              </a:spcBef>
              <a:buNone/>
              <a:defRPr sz="996" b="0" i="0" u="none" strike="noStrike" cap="none">
                <a:solidFill>
                  <a:srgbClr val="37003C"/>
                </a:solidFill>
                <a:latin typeface="Arial"/>
                <a:ea typeface="Arial"/>
                <a:cs typeface="Arial"/>
                <a:sym typeface="Arial"/>
              </a:defRPr>
            </a:lvl5pPr>
            <a:lvl6pPr marL="0" marR="0" lvl="5" indent="0" algn="r" rtl="0">
              <a:spcBef>
                <a:spcPts val="0"/>
              </a:spcBef>
              <a:buNone/>
              <a:defRPr sz="996" b="0" i="0" u="none" strike="noStrike" cap="none">
                <a:solidFill>
                  <a:srgbClr val="37003C"/>
                </a:solidFill>
                <a:latin typeface="Arial"/>
                <a:ea typeface="Arial"/>
                <a:cs typeface="Arial"/>
                <a:sym typeface="Arial"/>
              </a:defRPr>
            </a:lvl6pPr>
            <a:lvl7pPr marL="0" marR="0" lvl="6" indent="0" algn="r" rtl="0">
              <a:spcBef>
                <a:spcPts val="0"/>
              </a:spcBef>
              <a:buNone/>
              <a:defRPr sz="996" b="0" i="0" u="none" strike="noStrike" cap="none">
                <a:solidFill>
                  <a:srgbClr val="37003C"/>
                </a:solidFill>
                <a:latin typeface="Arial"/>
                <a:ea typeface="Arial"/>
                <a:cs typeface="Arial"/>
                <a:sym typeface="Arial"/>
              </a:defRPr>
            </a:lvl7pPr>
            <a:lvl8pPr marL="0" marR="0" lvl="7" indent="0" algn="r" rtl="0">
              <a:spcBef>
                <a:spcPts val="0"/>
              </a:spcBef>
              <a:buNone/>
              <a:defRPr sz="996" b="0" i="0" u="none" strike="noStrike" cap="none">
                <a:solidFill>
                  <a:srgbClr val="37003C"/>
                </a:solidFill>
                <a:latin typeface="Arial"/>
                <a:ea typeface="Arial"/>
                <a:cs typeface="Arial"/>
                <a:sym typeface="Arial"/>
              </a:defRPr>
            </a:lvl8pPr>
            <a:lvl9pPr marL="0" marR="0" lvl="8" indent="0" algn="r" rtl="0">
              <a:spcBef>
                <a:spcPts val="0"/>
              </a:spcBef>
              <a:buNone/>
              <a:defRPr sz="996" b="0" i="0" u="none" strike="noStrike" cap="none">
                <a:solidFill>
                  <a:srgbClr val="37003C"/>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730095"/>
      </p:ext>
    </p:extLst>
  </p:cSld>
  <p:clrMap bg1="lt1" tx1="dk1" bg2="dk2" tx2="lt2" accent1="accent1" accent2="accent2" accent3="accent3" accent4="accent4" accent5="accent5" accent6="accent6" hlink="hlink" folHlink="folHlink"/>
  <p:sldLayoutIdLst>
    <p:sldLayoutId id="2147483703"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9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9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9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337">
          <p15:clr>
            <a:srgbClr val="F26B43"/>
          </p15:clr>
        </p15:guide>
        <p15:guide id="2" pos="7710">
          <p15:clr>
            <a:srgbClr val="F26B43"/>
          </p15:clr>
        </p15:guide>
        <p15:guide id="3" pos="384">
          <p15:clr>
            <a:srgbClr val="F26B43"/>
          </p15:clr>
        </p15:guide>
        <p15:guide id="4" pos="15058">
          <p15:clr>
            <a:srgbClr val="F26B43"/>
          </p15:clr>
        </p15:guide>
        <p15:guide id="5" orient="horz" pos="391">
          <p15:clr>
            <a:srgbClr val="F26B43"/>
          </p15:clr>
        </p15:guide>
        <p15:guide id="6" orient="horz" pos="8306">
          <p15:clr>
            <a:srgbClr val="F26B43"/>
          </p15:clr>
        </p15:guide>
        <p15:guide id="7" orient="horz" pos="1094">
          <p15:clr>
            <a:srgbClr val="F26B43"/>
          </p15:clr>
        </p15:guide>
        <p15:guide id="8" orient="horz" pos="1820">
          <p15:clr>
            <a:srgbClr val="F26B43"/>
          </p15:clr>
        </p15:guide>
        <p15:guide id="9" pos="634">
          <p15:clr>
            <a:srgbClr val="F26B43"/>
          </p15:clr>
        </p15:guide>
        <p15:guide id="10" pos="14786">
          <p15:clr>
            <a:srgbClr val="F26B43"/>
          </p15:clr>
        </p15:guide>
        <p15:guide id="11" orient="horz" pos="755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
          <p:cNvSpPr txBox="1">
            <a:spLocks noGrp="1"/>
          </p:cNvSpPr>
          <p:nvPr>
            <p:ph type="title"/>
          </p:nvPr>
        </p:nvSpPr>
        <p:spPr>
          <a:xfrm>
            <a:off x="327135" y="57925"/>
            <a:ext cx="12565181" cy="921648"/>
          </a:xfrm>
          <a:prstGeom prst="rect">
            <a:avLst/>
          </a:prstGeom>
          <a:noFill/>
          <a:ln>
            <a:noFill/>
          </a:ln>
        </p:spPr>
        <p:txBody>
          <a:bodyPr spcFirstLastPara="1" wrap="square" lIns="0" tIns="0" rIns="0" bIns="0" anchor="t" anchorCtr="0">
            <a:noAutofit/>
          </a:bodyPr>
          <a:lstStyle/>
          <a:p>
            <a:pPr lvl="0">
              <a:buSzPts val="5000"/>
            </a:pPr>
            <a:r>
              <a:rPr lang="en-GB" sz="2500" dirty="0">
                <a:solidFill>
                  <a:schemeClr val="tx1"/>
                </a:solidFill>
                <a:latin typeface="Premier League" panose="020B0504020203020204" pitchFamily="34" charset="0"/>
              </a:rPr>
              <a:t> Guardians of the gate</a:t>
            </a:r>
            <a:r>
              <a:rPr lang="en-GB" sz="4382" dirty="0">
                <a:latin typeface="Premier League" panose="020B0504020203020204" pitchFamily="34" charset="0"/>
              </a:rPr>
              <a:t>| </a:t>
            </a:r>
            <a:r>
              <a:rPr lang="en-GB" sz="1600" dirty="0">
                <a:latin typeface="Premier League" panose="020B0504020203020204" pitchFamily="34" charset="0"/>
              </a:rPr>
              <a:t>LO: Understand the importance of scanning, reaction times and agility. </a:t>
            </a:r>
            <a:endParaRPr sz="1600" dirty="0"/>
          </a:p>
        </p:txBody>
      </p:sp>
      <p:sp>
        <p:nvSpPr>
          <p:cNvPr id="126" name="Google Shape;126;p1"/>
          <p:cNvSpPr/>
          <p:nvPr/>
        </p:nvSpPr>
        <p:spPr>
          <a:xfrm>
            <a:off x="327135" y="809111"/>
            <a:ext cx="5070818" cy="1980550"/>
          </a:xfrm>
          <a:prstGeom prst="roundRect">
            <a:avLst>
              <a:gd name="adj" fmla="val 10332"/>
            </a:avLst>
          </a:prstGeom>
          <a:solidFill>
            <a:srgbClr val="FF2882"/>
          </a:solidFill>
          <a:ln w="12700" cap="flat" cmpd="sng">
            <a:solidFill>
              <a:srgbClr val="00B961"/>
            </a:solidFill>
            <a:prstDash val="solid"/>
            <a:miter lim="800000"/>
            <a:headEnd type="none" w="sm" len="sm"/>
            <a:tailEnd type="none" w="sm" len="sm"/>
          </a:ln>
        </p:spPr>
        <p:txBody>
          <a:bodyPr spcFirstLastPara="1" wrap="square" lIns="45533" tIns="22760" rIns="45533" bIns="22760" anchor="ctr" anchorCtr="0">
            <a:noAutofit/>
          </a:bodyPr>
          <a:lstStyle/>
          <a:p>
            <a:pPr algn="ctr" defTabSz="455371">
              <a:buClr>
                <a:srgbClr val="000000"/>
              </a:buClr>
              <a:defRPr/>
            </a:pPr>
            <a:endParaRPr sz="896" kern="0">
              <a:solidFill>
                <a:srgbClr val="000000"/>
              </a:solidFill>
              <a:highlight>
                <a:srgbClr val="FF2882"/>
              </a:highlight>
              <a:latin typeface="Arial"/>
              <a:ea typeface="Arial"/>
              <a:cs typeface="Arial"/>
              <a:sym typeface="Arial"/>
            </a:endParaRPr>
          </a:p>
        </p:txBody>
      </p:sp>
      <p:sp>
        <p:nvSpPr>
          <p:cNvPr id="127" name="Google Shape;127;p1"/>
          <p:cNvSpPr/>
          <p:nvPr/>
        </p:nvSpPr>
        <p:spPr>
          <a:xfrm>
            <a:off x="425065" y="906470"/>
            <a:ext cx="3060403" cy="1769613"/>
          </a:xfrm>
          <a:prstGeom prst="roundRect">
            <a:avLst>
              <a:gd name="adj" fmla="val 6940"/>
            </a:avLst>
          </a:prstGeom>
          <a:solidFill>
            <a:schemeClr val="dk1"/>
          </a:solidFill>
          <a:ln w="12700" cap="flat" cmpd="sng">
            <a:solidFill>
              <a:srgbClr val="FFFFFF"/>
            </a:solidFill>
            <a:prstDash val="solid"/>
            <a:miter lim="800000"/>
            <a:headEnd type="none" w="sm" len="sm"/>
            <a:tailEnd type="none" w="sm" len="sm"/>
          </a:ln>
        </p:spPr>
        <p:txBody>
          <a:bodyPr spcFirstLastPara="1" wrap="square" lIns="45533" tIns="22760" rIns="45533" bIns="22760" anchor="ctr" anchorCtr="0">
            <a:noAutofit/>
          </a:bodyPr>
          <a:lstStyle/>
          <a:p>
            <a:pPr algn="ctr" defTabSz="455371">
              <a:buClr>
                <a:srgbClr val="000000"/>
              </a:buClr>
              <a:defRPr/>
            </a:pPr>
            <a:endParaRPr sz="896" kern="0">
              <a:solidFill>
                <a:srgbClr val="FFFFFF"/>
              </a:solidFill>
              <a:latin typeface="Arial"/>
              <a:ea typeface="Arial"/>
              <a:cs typeface="Arial"/>
              <a:sym typeface="Arial"/>
            </a:endParaRPr>
          </a:p>
          <a:p>
            <a:pPr algn="ctr" defTabSz="455371">
              <a:buClr>
                <a:srgbClr val="000000"/>
              </a:buClr>
              <a:defRPr/>
            </a:pPr>
            <a:endParaRPr sz="896" kern="0">
              <a:solidFill>
                <a:srgbClr val="FFFFFF"/>
              </a:solidFill>
              <a:latin typeface="Arial"/>
              <a:ea typeface="Arial"/>
              <a:cs typeface="Arial"/>
              <a:sym typeface="Arial"/>
            </a:endParaRPr>
          </a:p>
          <a:p>
            <a:pPr algn="ctr" defTabSz="455371">
              <a:buClr>
                <a:srgbClr val="000000"/>
              </a:buClr>
              <a:defRPr/>
            </a:pPr>
            <a:endParaRPr sz="896" kern="0">
              <a:solidFill>
                <a:srgbClr val="FFFFFF"/>
              </a:solidFill>
              <a:latin typeface="Arial"/>
              <a:ea typeface="Arial"/>
              <a:cs typeface="Arial"/>
              <a:sym typeface="Arial"/>
            </a:endParaRPr>
          </a:p>
          <a:p>
            <a:pPr algn="ctr" defTabSz="455371">
              <a:buClr>
                <a:srgbClr val="000000"/>
              </a:buClr>
              <a:defRPr/>
            </a:pPr>
            <a:endParaRPr sz="896" kern="0">
              <a:solidFill>
                <a:srgbClr val="FFFFFF"/>
              </a:solidFill>
              <a:latin typeface="Arial"/>
              <a:ea typeface="Arial"/>
              <a:cs typeface="Arial"/>
              <a:sym typeface="Arial"/>
            </a:endParaRPr>
          </a:p>
          <a:p>
            <a:pPr algn="ctr" defTabSz="455371">
              <a:buClr>
                <a:srgbClr val="000000"/>
              </a:buClr>
              <a:defRPr/>
            </a:pPr>
            <a:endParaRPr sz="896" kern="0">
              <a:solidFill>
                <a:srgbClr val="FFFFFF"/>
              </a:solidFill>
              <a:latin typeface="Arial"/>
              <a:ea typeface="Arial"/>
              <a:cs typeface="Arial"/>
              <a:sym typeface="Arial"/>
            </a:endParaRPr>
          </a:p>
          <a:p>
            <a:pPr algn="ctr" defTabSz="455371">
              <a:buClr>
                <a:srgbClr val="000000"/>
              </a:buClr>
              <a:defRPr/>
            </a:pPr>
            <a:endParaRPr sz="896" kern="0">
              <a:solidFill>
                <a:srgbClr val="FFFFFF"/>
              </a:solidFill>
              <a:latin typeface="Arial"/>
              <a:ea typeface="Arial"/>
              <a:cs typeface="Arial"/>
              <a:sym typeface="Arial"/>
            </a:endParaRPr>
          </a:p>
        </p:txBody>
      </p:sp>
      <p:pic>
        <p:nvPicPr>
          <p:cNvPr id="128" name="Google Shape;128;p1"/>
          <p:cNvPicPr preferRelativeResize="0"/>
          <p:nvPr/>
        </p:nvPicPr>
        <p:blipFill rotWithShape="1">
          <a:blip r:embed="rId3">
            <a:alphaModFix/>
          </a:blip>
          <a:srcRect/>
          <a:stretch/>
        </p:blipFill>
        <p:spPr>
          <a:xfrm>
            <a:off x="569024" y="1426929"/>
            <a:ext cx="1561261" cy="754902"/>
          </a:xfrm>
          <a:prstGeom prst="rect">
            <a:avLst/>
          </a:prstGeom>
          <a:noFill/>
          <a:ln>
            <a:noFill/>
          </a:ln>
        </p:spPr>
      </p:pic>
      <p:sp>
        <p:nvSpPr>
          <p:cNvPr id="129" name="Google Shape;129;p1"/>
          <p:cNvSpPr/>
          <p:nvPr/>
        </p:nvSpPr>
        <p:spPr>
          <a:xfrm>
            <a:off x="3592069" y="911422"/>
            <a:ext cx="1716198" cy="1769613"/>
          </a:xfrm>
          <a:prstGeom prst="roundRect">
            <a:avLst>
              <a:gd name="adj" fmla="val 8330"/>
            </a:avLst>
          </a:prstGeom>
          <a:solidFill>
            <a:schemeClr val="lt1"/>
          </a:solidFill>
          <a:ln w="12700" cap="flat" cmpd="sng">
            <a:solidFill>
              <a:srgbClr val="37003C"/>
            </a:solidFill>
            <a:prstDash val="solid"/>
            <a:miter lim="800000"/>
            <a:headEnd type="none" w="sm" len="sm"/>
            <a:tailEnd type="none" w="sm" len="sm"/>
          </a:ln>
        </p:spPr>
        <p:txBody>
          <a:bodyPr spcFirstLastPara="1" wrap="square" lIns="45533" tIns="22760" rIns="45533" bIns="22760" anchor="ctr" anchorCtr="0">
            <a:noAutofit/>
          </a:bodyPr>
          <a:lstStyle/>
          <a:p>
            <a:pPr algn="ctr" defTabSz="455371">
              <a:buClr>
                <a:srgbClr val="000000"/>
              </a:buClr>
              <a:defRPr/>
            </a:pPr>
            <a:r>
              <a:rPr lang="en-GB" sz="1594" b="1" kern="0" dirty="0">
                <a:solidFill>
                  <a:srgbClr val="37003C"/>
                </a:solidFill>
                <a:latin typeface="Arial"/>
                <a:ea typeface="Arial"/>
                <a:cs typeface="Arial"/>
                <a:sym typeface="Arial"/>
              </a:rPr>
              <a:t>PL Value</a:t>
            </a:r>
            <a:endParaRPr sz="697" kern="0" dirty="0">
              <a:solidFill>
                <a:srgbClr val="000000"/>
              </a:solidFill>
              <a:latin typeface="Arial"/>
              <a:cs typeface="Arial"/>
              <a:sym typeface="Arial"/>
            </a:endParaRPr>
          </a:p>
          <a:p>
            <a:pPr defTabSz="455371">
              <a:buClr>
                <a:srgbClr val="000000"/>
              </a:buClr>
              <a:defRPr/>
            </a:pPr>
            <a:r>
              <a:rPr lang="en-GB" sz="1594" kern="0" dirty="0">
                <a:solidFill>
                  <a:srgbClr val="37003C"/>
                </a:solidFill>
                <a:latin typeface="Arial"/>
                <a:ea typeface="Arial"/>
                <a:cs typeface="Arial"/>
                <a:sym typeface="Arial"/>
              </a:rPr>
              <a:t>Be ambitious    </a:t>
            </a:r>
            <a:endParaRPr sz="697" kern="0" dirty="0">
              <a:solidFill>
                <a:srgbClr val="000000"/>
              </a:solidFill>
              <a:latin typeface="Arial"/>
              <a:cs typeface="Arial"/>
              <a:sym typeface="Arial"/>
            </a:endParaRPr>
          </a:p>
          <a:p>
            <a:pPr defTabSz="455371">
              <a:buClr>
                <a:srgbClr val="000000"/>
              </a:buClr>
              <a:defRPr/>
            </a:pPr>
            <a:r>
              <a:rPr lang="en-GB" sz="1594" kern="0" dirty="0">
                <a:solidFill>
                  <a:srgbClr val="37003C"/>
                </a:solidFill>
                <a:latin typeface="Arial"/>
                <a:ea typeface="Arial"/>
                <a:cs typeface="Arial"/>
                <a:sym typeface="Arial"/>
              </a:rPr>
              <a:t>Be inspiring</a:t>
            </a:r>
            <a:endParaRPr sz="697" kern="0" dirty="0">
              <a:solidFill>
                <a:srgbClr val="000000"/>
              </a:solidFill>
              <a:latin typeface="Arial"/>
              <a:cs typeface="Arial"/>
              <a:sym typeface="Arial"/>
            </a:endParaRPr>
          </a:p>
          <a:p>
            <a:pPr defTabSz="455371">
              <a:buClr>
                <a:srgbClr val="000000"/>
              </a:buClr>
              <a:defRPr/>
            </a:pPr>
            <a:r>
              <a:rPr lang="en-GB" sz="1594" kern="0" dirty="0">
                <a:solidFill>
                  <a:srgbClr val="37003C"/>
                </a:solidFill>
                <a:latin typeface="Arial"/>
                <a:ea typeface="Arial"/>
                <a:cs typeface="Arial"/>
                <a:sym typeface="Arial"/>
              </a:rPr>
              <a:t>Be connected</a:t>
            </a:r>
            <a:endParaRPr sz="697" kern="0" dirty="0">
              <a:solidFill>
                <a:srgbClr val="37003C"/>
              </a:solidFill>
              <a:latin typeface="Arial"/>
              <a:cs typeface="Arial"/>
              <a:sym typeface="Arial"/>
            </a:endParaRPr>
          </a:p>
          <a:p>
            <a:pPr defTabSz="455371">
              <a:buClr>
                <a:srgbClr val="000000"/>
              </a:buClr>
              <a:defRPr/>
            </a:pPr>
            <a:r>
              <a:rPr lang="en-GB" sz="1594" kern="0" dirty="0">
                <a:solidFill>
                  <a:srgbClr val="37003C"/>
                </a:solidFill>
                <a:latin typeface="Arial"/>
                <a:ea typeface="Arial"/>
                <a:cs typeface="Arial"/>
                <a:sym typeface="Arial"/>
              </a:rPr>
              <a:t>Be fair</a:t>
            </a:r>
          </a:p>
        </p:txBody>
      </p:sp>
      <p:sp>
        <p:nvSpPr>
          <p:cNvPr id="130" name="Google Shape;130;p1"/>
          <p:cNvSpPr/>
          <p:nvPr/>
        </p:nvSpPr>
        <p:spPr>
          <a:xfrm>
            <a:off x="5038809" y="1466209"/>
            <a:ext cx="151020" cy="16989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5533" tIns="22760" rIns="45533" bIns="22760" anchor="ctr" anchorCtr="0">
            <a:noAutofit/>
          </a:bodyPr>
          <a:lstStyle/>
          <a:p>
            <a:pPr algn="ctr" defTabSz="455371">
              <a:defRPr/>
            </a:pPr>
            <a:r>
              <a:rPr lang="en-GB" sz="896" dirty="0">
                <a:solidFill>
                  <a:srgbClr val="37003C"/>
                </a:solidFill>
                <a:latin typeface="Arial"/>
              </a:rPr>
              <a:t>✓</a:t>
            </a:r>
          </a:p>
        </p:txBody>
      </p:sp>
      <p:sp>
        <p:nvSpPr>
          <p:cNvPr id="131" name="Google Shape;131;p1"/>
          <p:cNvSpPr/>
          <p:nvPr/>
        </p:nvSpPr>
        <p:spPr>
          <a:xfrm>
            <a:off x="5038809" y="1723293"/>
            <a:ext cx="151020" cy="16989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5533" tIns="22760" rIns="45533" bIns="22760" anchor="ctr" anchorCtr="0">
            <a:noAutofit/>
          </a:bodyPr>
          <a:lstStyle/>
          <a:p>
            <a:pPr algn="ctr" defTabSz="455371">
              <a:defRPr/>
            </a:pPr>
            <a:r>
              <a:rPr lang="en-GB" sz="896" dirty="0">
                <a:solidFill>
                  <a:srgbClr val="37003C"/>
                </a:solidFill>
                <a:latin typeface="Arial"/>
              </a:rPr>
              <a:t>✓</a:t>
            </a:r>
          </a:p>
        </p:txBody>
      </p:sp>
      <p:sp>
        <p:nvSpPr>
          <p:cNvPr id="133" name="Google Shape;133;p1"/>
          <p:cNvSpPr/>
          <p:nvPr/>
        </p:nvSpPr>
        <p:spPr>
          <a:xfrm>
            <a:off x="5038809" y="2224737"/>
            <a:ext cx="151020" cy="16989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5533" tIns="22760" rIns="45533" bIns="22760" anchor="ctr" anchorCtr="0">
            <a:noAutofit/>
          </a:bodyPr>
          <a:lstStyle/>
          <a:p>
            <a:pPr algn="ctr" defTabSz="455371">
              <a:defRPr/>
            </a:pPr>
            <a:r>
              <a:rPr lang="en-GB" sz="896" dirty="0">
                <a:solidFill>
                  <a:srgbClr val="37003C"/>
                </a:solidFill>
                <a:latin typeface="Arial"/>
              </a:rPr>
              <a:t>✓</a:t>
            </a:r>
          </a:p>
        </p:txBody>
      </p:sp>
      <p:sp>
        <p:nvSpPr>
          <p:cNvPr id="134" name="Google Shape;134;p1"/>
          <p:cNvSpPr/>
          <p:nvPr/>
        </p:nvSpPr>
        <p:spPr>
          <a:xfrm>
            <a:off x="327135" y="2895236"/>
            <a:ext cx="5070818" cy="3837604"/>
          </a:xfrm>
          <a:prstGeom prst="roundRect">
            <a:avLst>
              <a:gd name="adj" fmla="val 4975"/>
            </a:avLst>
          </a:prstGeom>
          <a:solidFill>
            <a:srgbClr val="00FF87"/>
          </a:solidFill>
          <a:ln w="12700" cap="flat" cmpd="sng">
            <a:solidFill>
              <a:srgbClr val="00B961"/>
            </a:solidFill>
            <a:prstDash val="solid"/>
            <a:miter lim="800000"/>
            <a:headEnd type="none" w="sm" len="sm"/>
            <a:tailEnd type="none" w="sm" len="sm"/>
          </a:ln>
        </p:spPr>
        <p:txBody>
          <a:bodyPr spcFirstLastPara="1" wrap="square" lIns="45533" tIns="22760" rIns="45533" bIns="22760" anchor="ctr" anchorCtr="0">
            <a:noAutofit/>
          </a:bodyPr>
          <a:lstStyle/>
          <a:p>
            <a:pPr algn="ctr" defTabSz="455371">
              <a:buClr>
                <a:srgbClr val="000000"/>
              </a:buClr>
              <a:defRPr/>
            </a:pPr>
            <a:endParaRPr sz="896" kern="0">
              <a:solidFill>
                <a:srgbClr val="000000"/>
              </a:solidFill>
              <a:highlight>
                <a:srgbClr val="00FF87"/>
              </a:highlight>
              <a:latin typeface="Arial"/>
              <a:ea typeface="Arial"/>
              <a:cs typeface="Arial"/>
              <a:sym typeface="Arial"/>
            </a:endParaRPr>
          </a:p>
        </p:txBody>
      </p:sp>
      <p:sp>
        <p:nvSpPr>
          <p:cNvPr id="135" name="Google Shape;135;p1"/>
          <p:cNvSpPr/>
          <p:nvPr/>
        </p:nvSpPr>
        <p:spPr>
          <a:xfrm>
            <a:off x="405836" y="2982423"/>
            <a:ext cx="4919009" cy="541548"/>
          </a:xfrm>
          <a:prstGeom prst="roundRect">
            <a:avLst>
              <a:gd name="adj" fmla="val 16667"/>
            </a:avLst>
          </a:prstGeom>
          <a:solidFill>
            <a:schemeClr val="dk1"/>
          </a:solidFill>
          <a:ln w="19050" cap="flat" cmpd="sng">
            <a:solidFill>
              <a:schemeClr val="lt1"/>
            </a:solidFill>
            <a:prstDash val="solid"/>
            <a:miter lim="800000"/>
            <a:headEnd type="none" w="sm" len="sm"/>
            <a:tailEnd type="none" w="sm" len="sm"/>
          </a:ln>
        </p:spPr>
        <p:txBody>
          <a:bodyPr spcFirstLastPara="1" wrap="square" lIns="45533" tIns="22760" rIns="45533" bIns="22760" anchor="ctr" anchorCtr="0">
            <a:noAutofit/>
          </a:bodyPr>
          <a:lstStyle/>
          <a:p>
            <a:pPr algn="ctr" defTabSz="455371">
              <a:buClr>
                <a:srgbClr val="000000"/>
              </a:buClr>
              <a:defRPr/>
            </a:pPr>
            <a:r>
              <a:rPr lang="en-GB" sz="1594" b="1" kern="0">
                <a:solidFill>
                  <a:srgbClr val="FFFFFF"/>
                </a:solidFill>
                <a:latin typeface="Arial"/>
                <a:ea typeface="Arial"/>
                <a:cs typeface="Arial"/>
                <a:sym typeface="Arial"/>
              </a:rPr>
              <a:t>What skills will pupils develop?</a:t>
            </a:r>
            <a:endParaRPr sz="1594" kern="0">
              <a:solidFill>
                <a:srgbClr val="FFFFFF"/>
              </a:solidFill>
              <a:latin typeface="Arial"/>
              <a:ea typeface="Arial"/>
              <a:cs typeface="Arial"/>
              <a:sym typeface="Arial"/>
            </a:endParaRPr>
          </a:p>
        </p:txBody>
      </p:sp>
      <p:sp>
        <p:nvSpPr>
          <p:cNvPr id="136" name="Google Shape;136;p1"/>
          <p:cNvSpPr/>
          <p:nvPr/>
        </p:nvSpPr>
        <p:spPr>
          <a:xfrm>
            <a:off x="405834" y="3630561"/>
            <a:ext cx="1759482" cy="931251"/>
          </a:xfrm>
          <a:prstGeom prst="roundRect">
            <a:avLst>
              <a:gd name="adj" fmla="val 10337"/>
            </a:avLst>
          </a:prstGeom>
          <a:solidFill>
            <a:schemeClr val="accent5"/>
          </a:solidFill>
          <a:ln w="12700" cap="flat" cmpd="sng">
            <a:solidFill>
              <a:srgbClr val="37003C"/>
            </a:solidFill>
            <a:prstDash val="solid"/>
            <a:miter lim="800000"/>
            <a:headEnd type="none" w="sm" len="sm"/>
            <a:tailEnd type="none" w="sm" len="sm"/>
          </a:ln>
        </p:spPr>
        <p:txBody>
          <a:bodyPr spcFirstLastPara="1" wrap="square" lIns="45533" tIns="22760" rIns="45533" bIns="22760" anchor="ctr" anchorCtr="0">
            <a:noAutofit/>
          </a:bodyPr>
          <a:lstStyle/>
          <a:p>
            <a:pPr algn="ctr" defTabSz="455371">
              <a:buClr>
                <a:srgbClr val="000000"/>
              </a:buClr>
              <a:defRPr/>
            </a:pPr>
            <a:r>
              <a:rPr lang="en-GB" sz="1594" b="1" kern="0">
                <a:solidFill>
                  <a:srgbClr val="FFFFFF"/>
                </a:solidFill>
                <a:latin typeface="Arial"/>
                <a:ea typeface="Arial"/>
                <a:cs typeface="Arial"/>
                <a:sym typeface="Arial"/>
              </a:rPr>
              <a:t>Thinking skills</a:t>
            </a:r>
            <a:endParaRPr sz="1594" kern="0">
              <a:solidFill>
                <a:srgbClr val="FFFFFF"/>
              </a:solidFill>
              <a:latin typeface="Arial"/>
              <a:ea typeface="Arial"/>
              <a:cs typeface="Arial"/>
              <a:sym typeface="Arial"/>
            </a:endParaRPr>
          </a:p>
        </p:txBody>
      </p:sp>
      <p:sp>
        <p:nvSpPr>
          <p:cNvPr id="137" name="Google Shape;137;p1"/>
          <p:cNvSpPr/>
          <p:nvPr/>
        </p:nvSpPr>
        <p:spPr>
          <a:xfrm>
            <a:off x="405834" y="4668402"/>
            <a:ext cx="1759482" cy="931251"/>
          </a:xfrm>
          <a:prstGeom prst="roundRect">
            <a:avLst>
              <a:gd name="adj" fmla="val 7805"/>
            </a:avLst>
          </a:prstGeom>
          <a:solidFill>
            <a:schemeClr val="accent5"/>
          </a:solidFill>
          <a:ln w="12700" cap="flat" cmpd="sng">
            <a:solidFill>
              <a:srgbClr val="37003C"/>
            </a:solidFill>
            <a:prstDash val="solid"/>
            <a:miter lim="800000"/>
            <a:headEnd type="none" w="sm" len="sm"/>
            <a:tailEnd type="none" w="sm" len="sm"/>
          </a:ln>
        </p:spPr>
        <p:txBody>
          <a:bodyPr spcFirstLastPara="1" wrap="square" lIns="45533" tIns="22760" rIns="45533" bIns="22760" anchor="ctr" anchorCtr="0">
            <a:noAutofit/>
          </a:bodyPr>
          <a:lstStyle/>
          <a:p>
            <a:pPr algn="ctr" defTabSz="455371">
              <a:buClr>
                <a:srgbClr val="000000"/>
              </a:buClr>
              <a:defRPr/>
            </a:pPr>
            <a:r>
              <a:rPr lang="en-GB" sz="1594" b="1" kern="0">
                <a:solidFill>
                  <a:srgbClr val="FFFFFF"/>
                </a:solidFill>
                <a:latin typeface="Arial"/>
                <a:ea typeface="Arial"/>
                <a:cs typeface="Arial"/>
                <a:sym typeface="Arial"/>
              </a:rPr>
              <a:t>Social and emotional skills</a:t>
            </a:r>
            <a:endParaRPr sz="1594" kern="0">
              <a:solidFill>
                <a:srgbClr val="FFFFFF"/>
              </a:solidFill>
              <a:latin typeface="Arial"/>
              <a:ea typeface="Arial"/>
              <a:cs typeface="Arial"/>
              <a:sym typeface="Arial"/>
            </a:endParaRPr>
          </a:p>
        </p:txBody>
      </p:sp>
      <p:sp>
        <p:nvSpPr>
          <p:cNvPr id="138" name="Google Shape;138;p1"/>
          <p:cNvSpPr/>
          <p:nvPr/>
        </p:nvSpPr>
        <p:spPr>
          <a:xfrm>
            <a:off x="405834" y="5706243"/>
            <a:ext cx="1759482" cy="931251"/>
          </a:xfrm>
          <a:prstGeom prst="roundRect">
            <a:avLst>
              <a:gd name="adj" fmla="val 9071"/>
            </a:avLst>
          </a:prstGeom>
          <a:solidFill>
            <a:schemeClr val="accent5"/>
          </a:solidFill>
          <a:ln w="12700" cap="flat" cmpd="sng">
            <a:solidFill>
              <a:srgbClr val="37003C"/>
            </a:solidFill>
            <a:prstDash val="solid"/>
            <a:miter lim="800000"/>
            <a:headEnd type="none" w="sm" len="sm"/>
            <a:tailEnd type="none" w="sm" len="sm"/>
          </a:ln>
        </p:spPr>
        <p:txBody>
          <a:bodyPr spcFirstLastPara="1" wrap="square" lIns="45533" tIns="22760" rIns="45533" bIns="22760" anchor="ctr" anchorCtr="0">
            <a:noAutofit/>
          </a:bodyPr>
          <a:lstStyle/>
          <a:p>
            <a:pPr algn="ctr" defTabSz="455371">
              <a:buClr>
                <a:srgbClr val="000000"/>
              </a:buClr>
              <a:defRPr/>
            </a:pPr>
            <a:r>
              <a:rPr lang="en-GB" sz="1594" b="1" kern="0">
                <a:solidFill>
                  <a:srgbClr val="FFFFFF"/>
                </a:solidFill>
                <a:latin typeface="Arial"/>
                <a:ea typeface="Arial"/>
                <a:cs typeface="Arial"/>
                <a:sym typeface="Arial"/>
              </a:rPr>
              <a:t>Physical skills</a:t>
            </a:r>
            <a:endParaRPr sz="1594" kern="0">
              <a:solidFill>
                <a:srgbClr val="FFFFFF"/>
              </a:solidFill>
              <a:latin typeface="Arial"/>
              <a:ea typeface="Arial"/>
              <a:cs typeface="Arial"/>
              <a:sym typeface="Arial"/>
            </a:endParaRPr>
          </a:p>
        </p:txBody>
      </p:sp>
      <p:sp>
        <p:nvSpPr>
          <p:cNvPr id="139" name="Google Shape;139;p1"/>
          <p:cNvSpPr/>
          <p:nvPr/>
        </p:nvSpPr>
        <p:spPr>
          <a:xfrm>
            <a:off x="2130285" y="3630562"/>
            <a:ext cx="3142978" cy="954102"/>
          </a:xfrm>
          <a:prstGeom prst="roundRect">
            <a:avLst>
              <a:gd name="adj" fmla="val 16667"/>
            </a:avLst>
          </a:prstGeom>
          <a:solidFill>
            <a:schemeClr val="lt1"/>
          </a:solidFill>
          <a:ln w="12700" cap="flat" cmpd="sng">
            <a:solidFill>
              <a:srgbClr val="37003C"/>
            </a:solidFill>
            <a:prstDash val="solid"/>
            <a:miter lim="800000"/>
            <a:headEnd type="none" w="sm" len="sm"/>
            <a:tailEnd type="none" w="sm" len="sm"/>
          </a:ln>
        </p:spPr>
        <p:txBody>
          <a:bodyPr spcFirstLastPara="1" wrap="square" lIns="45533" tIns="22760" rIns="45533" bIns="22760" anchor="ctr" anchorCtr="0">
            <a:noAutofit/>
          </a:bodyPr>
          <a:lstStyle/>
          <a:p>
            <a:pPr algn="ctr" defTabSz="455371">
              <a:buClr>
                <a:srgbClr val="000000"/>
              </a:buClr>
              <a:defRPr/>
            </a:pPr>
            <a:r>
              <a:rPr lang="en-GB" sz="1195" b="1" dirty="0">
                <a:solidFill>
                  <a:srgbClr val="37003C"/>
                </a:solidFill>
                <a:latin typeface="Premier League" panose="020B0504020203020204" pitchFamily="34" charset="0"/>
                <a:sym typeface="Arial"/>
              </a:rPr>
              <a:t>Concentration</a:t>
            </a:r>
            <a:br>
              <a:rPr lang="en-GB" sz="1195" dirty="0">
                <a:solidFill>
                  <a:srgbClr val="37003C"/>
                </a:solidFill>
                <a:latin typeface="Premier League" panose="020B0504020203020204" pitchFamily="34" charset="0"/>
                <a:sym typeface="Arial"/>
              </a:rPr>
            </a:br>
            <a:r>
              <a:rPr lang="en-GB" sz="1195" dirty="0">
                <a:solidFill>
                  <a:srgbClr val="37003C"/>
                </a:solidFill>
                <a:latin typeface="Premier League" panose="020B0504020203020204" pitchFamily="34" charset="0"/>
                <a:sym typeface="Arial"/>
              </a:rPr>
              <a:t>Pupils will be focused to improve reaction times and scanning techniques and spaces</a:t>
            </a:r>
            <a:endParaRPr sz="1195" dirty="0">
              <a:solidFill>
                <a:srgbClr val="37003C"/>
              </a:solidFill>
              <a:latin typeface="Premier League" panose="020B0504020203020204" pitchFamily="34" charset="0"/>
              <a:sym typeface="Arial"/>
            </a:endParaRPr>
          </a:p>
        </p:txBody>
      </p:sp>
      <p:sp>
        <p:nvSpPr>
          <p:cNvPr id="140" name="Google Shape;140;p1"/>
          <p:cNvSpPr/>
          <p:nvPr/>
        </p:nvSpPr>
        <p:spPr>
          <a:xfrm>
            <a:off x="2130285" y="4662780"/>
            <a:ext cx="3142978" cy="931251"/>
          </a:xfrm>
          <a:prstGeom prst="roundRect">
            <a:avLst>
              <a:gd name="adj" fmla="val 16667"/>
            </a:avLst>
          </a:prstGeom>
          <a:solidFill>
            <a:schemeClr val="lt1"/>
          </a:solidFill>
          <a:ln w="12700" cap="flat" cmpd="sng">
            <a:solidFill>
              <a:srgbClr val="37003C"/>
            </a:solidFill>
            <a:prstDash val="solid"/>
            <a:miter lim="800000"/>
            <a:headEnd type="none" w="sm" len="sm"/>
            <a:tailEnd type="none" w="sm" len="sm"/>
          </a:ln>
        </p:spPr>
        <p:txBody>
          <a:bodyPr spcFirstLastPara="1" wrap="square" lIns="45533" tIns="22760" rIns="45533" bIns="22760" anchor="ctr" anchorCtr="0">
            <a:noAutofit/>
          </a:bodyPr>
          <a:lstStyle/>
          <a:p>
            <a:pPr algn="ctr" defTabSz="455371">
              <a:buClr>
                <a:srgbClr val="000000"/>
              </a:buClr>
              <a:defRPr/>
            </a:pPr>
            <a:r>
              <a:rPr lang="en-US" sz="1195" b="1" dirty="0">
                <a:solidFill>
                  <a:srgbClr val="37003C"/>
                </a:solidFill>
                <a:latin typeface="Premier League" panose="020B0504020203020204"/>
                <a:sym typeface="Arial"/>
              </a:rPr>
              <a:t>Communication</a:t>
            </a:r>
            <a:br>
              <a:rPr lang="en-US" sz="1195" dirty="0">
                <a:solidFill>
                  <a:srgbClr val="37003C"/>
                </a:solidFill>
                <a:latin typeface="Premier League" panose="020B0504020203020204"/>
                <a:sym typeface="Arial"/>
              </a:rPr>
            </a:br>
            <a:r>
              <a:rPr lang="en-US" sz="1195" dirty="0">
                <a:solidFill>
                  <a:srgbClr val="37003C"/>
                </a:solidFill>
                <a:latin typeface="Premier League" panose="020B0504020203020204"/>
                <a:sym typeface="Arial"/>
              </a:rPr>
              <a:t>Pupils will interact with the rest of the class, offering feedback; peer review and demonstrations</a:t>
            </a:r>
            <a:endParaRPr sz="1195" dirty="0">
              <a:solidFill>
                <a:srgbClr val="37003C"/>
              </a:solidFill>
              <a:latin typeface="Premier League" panose="020B0504020203020204"/>
              <a:sym typeface="Arial"/>
            </a:endParaRPr>
          </a:p>
        </p:txBody>
      </p:sp>
      <p:sp>
        <p:nvSpPr>
          <p:cNvPr id="141" name="Google Shape;141;p1"/>
          <p:cNvSpPr/>
          <p:nvPr/>
        </p:nvSpPr>
        <p:spPr>
          <a:xfrm>
            <a:off x="2130285" y="5706243"/>
            <a:ext cx="3142978" cy="931251"/>
          </a:xfrm>
          <a:prstGeom prst="roundRect">
            <a:avLst>
              <a:gd name="adj" fmla="val 16667"/>
            </a:avLst>
          </a:prstGeom>
          <a:solidFill>
            <a:schemeClr val="lt1"/>
          </a:solidFill>
          <a:ln w="12700" cap="flat" cmpd="sng">
            <a:solidFill>
              <a:srgbClr val="37003C"/>
            </a:solidFill>
            <a:prstDash val="solid"/>
            <a:miter lim="800000"/>
            <a:headEnd type="none" w="sm" len="sm"/>
            <a:tailEnd type="none" w="sm" len="sm"/>
          </a:ln>
        </p:spPr>
        <p:txBody>
          <a:bodyPr spcFirstLastPara="1" wrap="square" lIns="45533" tIns="22760" rIns="45533" bIns="22760" anchor="ctr" anchorCtr="0">
            <a:noAutofit/>
          </a:bodyPr>
          <a:lstStyle/>
          <a:p>
            <a:pPr algn="ctr" defTabSz="914294">
              <a:buClr>
                <a:srgbClr val="000000"/>
              </a:buClr>
              <a:defRPr/>
            </a:pPr>
            <a:r>
              <a:rPr lang="en-US" sz="1195" b="1" kern="0" dirty="0">
                <a:solidFill>
                  <a:srgbClr val="37003C"/>
                </a:solidFill>
                <a:latin typeface="Premier League" panose="020B0504020203020204"/>
                <a:ea typeface="Arial"/>
                <a:cs typeface="Arial"/>
                <a:sym typeface="Arial"/>
              </a:rPr>
              <a:t>Agility and speed</a:t>
            </a:r>
            <a:br>
              <a:rPr lang="en-US" sz="1195" kern="0" dirty="0">
                <a:solidFill>
                  <a:srgbClr val="37003C"/>
                </a:solidFill>
                <a:latin typeface="Premier League" panose="020B0504020203020204"/>
                <a:ea typeface="Arial"/>
                <a:cs typeface="Arial"/>
                <a:sym typeface="Arial"/>
              </a:rPr>
            </a:br>
            <a:r>
              <a:rPr lang="en-US" sz="1195" kern="0" dirty="0">
                <a:solidFill>
                  <a:srgbClr val="37003C"/>
                </a:solidFill>
                <a:latin typeface="Premier League" panose="020B0504020203020204"/>
                <a:ea typeface="Arial"/>
                <a:cs typeface="Arial"/>
                <a:sym typeface="Arial"/>
              </a:rPr>
              <a:t>Pupils will exercise a variety of skills: endurance, agility, speed and power</a:t>
            </a:r>
            <a:endParaRPr lang="en-US" sz="1394" kern="0" dirty="0">
              <a:solidFill>
                <a:srgbClr val="000000"/>
              </a:solidFill>
              <a:latin typeface="Premier League" panose="020B0504020203020204"/>
              <a:cs typeface="Arial"/>
              <a:sym typeface="Arial"/>
            </a:endParaRPr>
          </a:p>
        </p:txBody>
      </p:sp>
      <p:sp>
        <p:nvSpPr>
          <p:cNvPr id="142" name="Google Shape;142;p1"/>
          <p:cNvSpPr/>
          <p:nvPr/>
        </p:nvSpPr>
        <p:spPr>
          <a:xfrm>
            <a:off x="5541912" y="809110"/>
            <a:ext cx="6470908" cy="5943796"/>
          </a:xfrm>
          <a:prstGeom prst="roundRect">
            <a:avLst>
              <a:gd name="adj" fmla="val 3463"/>
            </a:avLst>
          </a:prstGeom>
          <a:solidFill>
            <a:srgbClr val="05F0FF"/>
          </a:solidFill>
          <a:ln w="12700" cap="flat" cmpd="sng">
            <a:solidFill>
              <a:srgbClr val="00B961"/>
            </a:solidFill>
            <a:prstDash val="solid"/>
            <a:miter lim="800000"/>
            <a:headEnd type="none" w="sm" len="sm"/>
            <a:tailEnd type="none" w="sm" len="sm"/>
          </a:ln>
        </p:spPr>
        <p:txBody>
          <a:bodyPr spcFirstLastPara="1" wrap="square" lIns="45533" tIns="22760" rIns="45533" bIns="22760" anchor="ctr" anchorCtr="0">
            <a:noAutofit/>
          </a:bodyPr>
          <a:lstStyle/>
          <a:p>
            <a:pPr algn="ctr" defTabSz="455371">
              <a:buClr>
                <a:srgbClr val="000000"/>
              </a:buClr>
              <a:defRPr/>
            </a:pPr>
            <a:endParaRPr sz="896" kern="0">
              <a:solidFill>
                <a:srgbClr val="000000"/>
              </a:solidFill>
              <a:highlight>
                <a:srgbClr val="05F0FF"/>
              </a:highlight>
              <a:latin typeface="Arial"/>
              <a:ea typeface="Arial"/>
              <a:cs typeface="Arial"/>
              <a:sym typeface="Arial"/>
            </a:endParaRPr>
          </a:p>
        </p:txBody>
      </p:sp>
      <p:sp>
        <p:nvSpPr>
          <p:cNvPr id="144" name="Google Shape;144;p1"/>
          <p:cNvSpPr/>
          <p:nvPr/>
        </p:nvSpPr>
        <p:spPr>
          <a:xfrm>
            <a:off x="5653357" y="1456235"/>
            <a:ext cx="6248017" cy="5181259"/>
          </a:xfrm>
          <a:prstGeom prst="roundRect">
            <a:avLst>
              <a:gd name="adj" fmla="val 2432"/>
            </a:avLst>
          </a:prstGeom>
          <a:solidFill>
            <a:schemeClr val="lt1"/>
          </a:solidFill>
          <a:ln w="12700" cap="flat" cmpd="sng">
            <a:solidFill>
              <a:srgbClr val="37003C"/>
            </a:solidFill>
            <a:prstDash val="solid"/>
            <a:miter lim="800000"/>
            <a:headEnd type="none" w="sm" len="sm"/>
            <a:tailEnd type="none" w="sm" len="sm"/>
          </a:ln>
        </p:spPr>
        <p:txBody>
          <a:bodyPr spcFirstLastPara="1" wrap="square" lIns="45533" tIns="22760" rIns="45533" bIns="22760" anchor="t" anchorCtr="0">
            <a:noAutofit/>
          </a:bodyPr>
          <a:lstStyle/>
          <a:p>
            <a:pPr algn="ctr" defTabSz="455371">
              <a:buClr>
                <a:srgbClr val="000000"/>
              </a:buClr>
              <a:defRPr/>
            </a:pPr>
            <a:r>
              <a:rPr lang="en-GB" sz="1394" b="1" dirty="0">
                <a:solidFill>
                  <a:srgbClr val="37003C"/>
                </a:solidFill>
                <a:latin typeface="Premier League" panose="020B0504020203020204"/>
                <a:sym typeface="Arial"/>
              </a:rPr>
              <a:t>HOW TO PLAY</a:t>
            </a:r>
          </a:p>
          <a:p>
            <a:pPr algn="ctr" defTabSz="455371">
              <a:buClr>
                <a:srgbClr val="000000"/>
              </a:buClr>
              <a:defRPr/>
            </a:pPr>
            <a:endParaRPr lang="en-GB" sz="1394" b="1" kern="0" dirty="0">
              <a:solidFill>
                <a:srgbClr val="37003C"/>
              </a:solidFill>
              <a:latin typeface="Premier League" panose="020B0504020203020204"/>
              <a:ea typeface="Arial"/>
              <a:cs typeface="Arial"/>
              <a:sym typeface="Arial"/>
            </a:endParaRPr>
          </a:p>
          <a:p>
            <a:pPr algn="ctr" defTabSz="455371">
              <a:buClr>
                <a:srgbClr val="000000"/>
              </a:buClr>
              <a:defRPr/>
            </a:pPr>
            <a:endParaRPr lang="en-GB" sz="1394" b="1" kern="0" dirty="0">
              <a:solidFill>
                <a:srgbClr val="37003C"/>
              </a:solidFill>
              <a:latin typeface="Premier League" panose="020B0504020203020204"/>
              <a:ea typeface="Arial"/>
              <a:cs typeface="Arial"/>
              <a:sym typeface="Arial"/>
            </a:endParaRPr>
          </a:p>
          <a:p>
            <a:pPr algn="ctr" defTabSz="455371">
              <a:buClr>
                <a:srgbClr val="000000"/>
              </a:buClr>
              <a:defRPr/>
            </a:pPr>
            <a:endParaRPr lang="en-GB" sz="1394" b="1" kern="0" dirty="0">
              <a:solidFill>
                <a:srgbClr val="37003C"/>
              </a:solidFill>
              <a:latin typeface="Premier League" panose="020B0504020203020204"/>
              <a:ea typeface="Arial"/>
              <a:cs typeface="Arial"/>
              <a:sym typeface="Arial"/>
            </a:endParaRPr>
          </a:p>
          <a:p>
            <a:pPr algn="ctr" defTabSz="455371">
              <a:buClr>
                <a:srgbClr val="000000"/>
              </a:buClr>
              <a:defRPr/>
            </a:pPr>
            <a:br>
              <a:rPr lang="en-GB" sz="1200" b="1" kern="0" dirty="0">
                <a:solidFill>
                  <a:srgbClr val="37003C"/>
                </a:solidFill>
                <a:latin typeface="Premier League" panose="020B0504020203020204"/>
                <a:ea typeface="Arial"/>
                <a:cs typeface="Arial"/>
                <a:sym typeface="Arial"/>
              </a:rPr>
            </a:br>
            <a:endParaRPr lang="en-GB" sz="1200" b="1" kern="0" dirty="0">
              <a:solidFill>
                <a:srgbClr val="37003C"/>
              </a:solidFill>
              <a:latin typeface="Premier League" panose="020B0504020203020204"/>
              <a:ea typeface="Arial"/>
              <a:cs typeface="Arial"/>
              <a:sym typeface="Arial"/>
            </a:endParaRPr>
          </a:p>
          <a:p>
            <a:pPr defTabSz="455371">
              <a:buClr>
                <a:srgbClr val="000000"/>
              </a:buClr>
              <a:defRPr/>
            </a:pPr>
            <a:r>
              <a:rPr lang="en-US" sz="1200" b="1" kern="0" dirty="0">
                <a:latin typeface="Premier League" panose="020B0504020203020204"/>
                <a:cs typeface="Arial"/>
                <a:sym typeface="Arial"/>
              </a:rPr>
              <a:t>Set up and equipment:. </a:t>
            </a:r>
            <a:r>
              <a:rPr lang="en-US" sz="1200" kern="0" dirty="0">
                <a:latin typeface="Premier League" panose="020B0504020203020204"/>
                <a:ea typeface="Arial"/>
                <a:cs typeface="Arial"/>
                <a:sym typeface="Arial"/>
              </a:rPr>
              <a:t>Split pupils into two groups. Place the </a:t>
            </a:r>
            <a:r>
              <a:rPr lang="en-US" sz="1200" kern="0" dirty="0" err="1">
                <a:latin typeface="Premier League" panose="020B0504020203020204"/>
                <a:ea typeface="Arial"/>
                <a:cs typeface="Arial"/>
                <a:sym typeface="Arial"/>
              </a:rPr>
              <a:t>coloured</a:t>
            </a:r>
            <a:r>
              <a:rPr lang="en-US" sz="1200" kern="0" dirty="0">
                <a:latin typeface="Premier League" panose="020B0504020203020204"/>
                <a:ea typeface="Arial"/>
                <a:cs typeface="Arial"/>
                <a:sym typeface="Arial"/>
              </a:rPr>
              <a:t> cones (‘gates’)  in the space. Each group will have a set of bibs (different </a:t>
            </a:r>
            <a:r>
              <a:rPr lang="en-US" sz="1200" kern="0" dirty="0" err="1">
                <a:latin typeface="Premier League" panose="020B0504020203020204"/>
                <a:ea typeface="Arial"/>
                <a:cs typeface="Arial"/>
                <a:sym typeface="Arial"/>
              </a:rPr>
              <a:t>colours</a:t>
            </a:r>
            <a:r>
              <a:rPr lang="en-US" sz="1200" kern="0" dirty="0">
                <a:latin typeface="Premier League" panose="020B0504020203020204"/>
                <a:ea typeface="Arial"/>
                <a:cs typeface="Arial"/>
                <a:sym typeface="Arial"/>
              </a:rPr>
              <a:t>). </a:t>
            </a:r>
            <a:r>
              <a:rPr lang="en-US" sz="1200" dirty="0">
                <a:latin typeface="Premier League" panose="020B0504020203020204"/>
                <a:sym typeface="Arial"/>
              </a:rPr>
              <a:t>This activity can be conducted in a sports hall or outdoor space. A spare set of bibs. </a:t>
            </a:r>
            <a:br>
              <a:rPr lang="en-US" sz="1200" dirty="0">
                <a:latin typeface="Premier League" panose="020B0504020203020204"/>
                <a:sym typeface="Arial"/>
              </a:rPr>
            </a:br>
            <a:endParaRPr lang="en-US" sz="1200" kern="0" dirty="0">
              <a:latin typeface="Premier League" panose="020B0504020203020204"/>
              <a:ea typeface="Arial"/>
              <a:cs typeface="Arial"/>
              <a:sym typeface="Arial"/>
            </a:endParaRPr>
          </a:p>
          <a:p>
            <a:pPr defTabSz="455371">
              <a:buClr>
                <a:srgbClr val="000000"/>
              </a:buClr>
              <a:defRPr/>
            </a:pPr>
            <a:r>
              <a:rPr lang="en-US" sz="1200" b="1" kern="0" dirty="0">
                <a:latin typeface="Premier League" panose="020B0504020203020204"/>
                <a:ea typeface="Arial"/>
                <a:cs typeface="Arial"/>
                <a:sym typeface="Arial"/>
              </a:rPr>
              <a:t>Activity 1: </a:t>
            </a:r>
            <a:r>
              <a:rPr lang="en-US" sz="1200" kern="0" dirty="0">
                <a:latin typeface="Premier League" panose="020B0504020203020204"/>
                <a:ea typeface="Arial"/>
                <a:cs typeface="Arial"/>
                <a:sym typeface="Arial"/>
              </a:rPr>
              <a:t>Tag</a:t>
            </a:r>
            <a:r>
              <a:rPr lang="en-US" sz="1200" b="1" kern="0" dirty="0">
                <a:latin typeface="Premier League" panose="020B0504020203020204"/>
                <a:ea typeface="Arial"/>
                <a:cs typeface="Arial"/>
                <a:sym typeface="Arial"/>
              </a:rPr>
              <a:t> </a:t>
            </a:r>
            <a:r>
              <a:rPr lang="en-US" sz="1200" kern="0" dirty="0">
                <a:latin typeface="Premier League" panose="020B0504020203020204"/>
                <a:ea typeface="Arial"/>
                <a:cs typeface="Arial"/>
                <a:sym typeface="Arial"/>
              </a:rPr>
              <a:t>game with a twist – limit contact (throw a bib between the waist and shoulders in order to ‘tag’). Instead of calling out the name of a pupil, the teacher will use description, e.g. ‘Those wearing grey trousers are the taggers’. Rotate every 15 seconds with a 5-second pause in between. Intermittently, call “back to base” where pupils can go back to a space/bubble area. Play for a few minutes and remind pupils of the importance of scanning the space, especially when pausing to make sure it’s safe to come to a stop. </a:t>
            </a:r>
            <a:br>
              <a:rPr lang="en-US" sz="1200" kern="0" dirty="0">
                <a:latin typeface="Premier League" panose="020B0504020203020204"/>
                <a:ea typeface="Arial"/>
                <a:cs typeface="Arial"/>
                <a:sym typeface="Arial"/>
              </a:rPr>
            </a:br>
            <a:r>
              <a:rPr lang="en-US" sz="1200" b="1" kern="0" dirty="0">
                <a:latin typeface="Premier League" panose="020B0504020203020204"/>
                <a:ea typeface="Arial"/>
                <a:cs typeface="Arial"/>
                <a:sym typeface="Arial"/>
              </a:rPr>
              <a:t>Activity 2: </a:t>
            </a:r>
            <a:r>
              <a:rPr lang="en-GB" sz="1200" dirty="0">
                <a:latin typeface="Premier League" panose="020B0504020203020204"/>
              </a:rPr>
              <a:t>Set up </a:t>
            </a:r>
            <a:r>
              <a:rPr lang="en-GB" sz="1200" kern="0" dirty="0">
                <a:latin typeface="Premier League" panose="020B0504020203020204"/>
                <a:cs typeface="Arial"/>
              </a:rPr>
              <a:t>the space (see diagram). Split the class into two groups, e.g. purple team versus pink team. Each team will try being the attackers and defenders – rotate regularly. Each team must go through ‘their ’cones (the cones that are their team’s colour). Teams must try to stop the opposing team from going through the cones by tagging. Nominate someone to record the scores.  </a:t>
            </a:r>
            <a:br>
              <a:rPr lang="en-GB" sz="1200" kern="0" dirty="0">
                <a:latin typeface="Premier League" panose="020B0504020203020204"/>
                <a:cs typeface="Arial"/>
              </a:rPr>
            </a:br>
            <a:r>
              <a:rPr lang="en-GB" sz="1200" b="1" dirty="0">
                <a:latin typeface="Premier League" panose="020B0504020203020204"/>
              </a:rPr>
              <a:t>Progression: </a:t>
            </a:r>
            <a:r>
              <a:rPr lang="en-GB" sz="1200" dirty="0">
                <a:latin typeface="Premier League" panose="020B0504020203020204"/>
              </a:rPr>
              <a:t>Try the suggestions to increase difficulty and challenge pupils further: </a:t>
            </a:r>
          </a:p>
          <a:p>
            <a:pPr marL="171450" indent="-171450" defTabSz="455371">
              <a:buClr>
                <a:srgbClr val="000000"/>
              </a:buClr>
              <a:buFont typeface="Arial" panose="020B0604020202020204" pitchFamily="34" charset="0"/>
              <a:buChar char="•"/>
              <a:defRPr/>
            </a:pPr>
            <a:r>
              <a:rPr lang="en-GB" sz="1200" dirty="0">
                <a:latin typeface="Premier League" panose="020B0504020203020204"/>
              </a:rPr>
              <a:t>Different start positions, pupils could start by sitting down. </a:t>
            </a:r>
          </a:p>
          <a:p>
            <a:pPr marL="171450" indent="-171450" defTabSz="455371">
              <a:buClr>
                <a:srgbClr val="000000"/>
              </a:buClr>
              <a:buFont typeface="Arial" panose="020B0604020202020204" pitchFamily="34" charset="0"/>
              <a:buChar char="•"/>
              <a:defRPr/>
            </a:pPr>
            <a:r>
              <a:rPr lang="en-GB" sz="1200" dirty="0">
                <a:latin typeface="Premier League" panose="020B0504020203020204"/>
              </a:rPr>
              <a:t>Include different physical movements. E.g. Once caught, pupils must do a star jump.</a:t>
            </a:r>
          </a:p>
          <a:p>
            <a:pPr marL="171450" indent="-171450" defTabSz="455371">
              <a:buClr>
                <a:srgbClr val="000000"/>
              </a:buClr>
              <a:buFont typeface="Arial" panose="020B0604020202020204" pitchFamily="34" charset="0"/>
              <a:buChar char="•"/>
              <a:defRPr/>
            </a:pPr>
            <a:r>
              <a:rPr lang="en-GB" sz="1200" dirty="0">
                <a:latin typeface="Premier League" panose="020B0504020203020204"/>
              </a:rPr>
              <a:t>Different positioned gates at opposite ends of the space – pupils will have to think about whether it is easy to go for 1 point closer to home or get 5 points by going closer to their opponent’s base. </a:t>
            </a:r>
          </a:p>
          <a:p>
            <a:pPr defTabSz="914294">
              <a:lnSpc>
                <a:spcPct val="107000"/>
              </a:lnSpc>
              <a:spcBef>
                <a:spcPts val="398"/>
              </a:spcBef>
              <a:buClr>
                <a:srgbClr val="000000"/>
              </a:buClr>
              <a:defRPr/>
            </a:pPr>
            <a:endParaRPr lang="en-US" sz="1394" kern="0" dirty="0">
              <a:solidFill>
                <a:srgbClr val="37003C"/>
              </a:solidFill>
              <a:latin typeface="Premier League" panose="020B0504020203020204"/>
              <a:ea typeface="Arial"/>
              <a:cs typeface="Arial"/>
              <a:sym typeface="Arial"/>
            </a:endParaRPr>
          </a:p>
          <a:p>
            <a:pPr defTabSz="914294">
              <a:lnSpc>
                <a:spcPct val="107000"/>
              </a:lnSpc>
              <a:spcBef>
                <a:spcPts val="398"/>
              </a:spcBef>
              <a:buClr>
                <a:srgbClr val="000000"/>
              </a:buClr>
              <a:defRPr/>
            </a:pPr>
            <a:endParaRPr lang="en-US" sz="1394" kern="0" dirty="0">
              <a:solidFill>
                <a:srgbClr val="37003C"/>
              </a:solidFill>
              <a:latin typeface="Premier League" panose="020B0504020203020204"/>
              <a:ea typeface="Arial"/>
              <a:cs typeface="Arial"/>
              <a:sym typeface="Arial"/>
            </a:endParaRPr>
          </a:p>
          <a:p>
            <a:pPr defTabSz="914294">
              <a:lnSpc>
                <a:spcPct val="107000"/>
              </a:lnSpc>
              <a:spcBef>
                <a:spcPts val="398"/>
              </a:spcBef>
              <a:buClr>
                <a:srgbClr val="000000"/>
              </a:buClr>
              <a:defRPr/>
            </a:pPr>
            <a:endParaRPr lang="en-US" sz="1394" kern="0" dirty="0">
              <a:solidFill>
                <a:srgbClr val="37003C"/>
              </a:solidFill>
              <a:latin typeface="Premier League" panose="020B0504020203020204"/>
              <a:ea typeface="Arial"/>
              <a:cs typeface="Arial"/>
              <a:sym typeface="Arial"/>
            </a:endParaRPr>
          </a:p>
          <a:p>
            <a:pPr defTabSz="914294">
              <a:lnSpc>
                <a:spcPct val="107000"/>
              </a:lnSpc>
              <a:spcBef>
                <a:spcPts val="398"/>
              </a:spcBef>
              <a:buClr>
                <a:srgbClr val="000000"/>
              </a:buClr>
              <a:defRPr/>
            </a:pPr>
            <a:endParaRPr lang="en-US" sz="1394" kern="0" dirty="0">
              <a:solidFill>
                <a:srgbClr val="37003C"/>
              </a:solidFill>
              <a:latin typeface="Premier League" panose="020B0504020203020204"/>
              <a:ea typeface="Arial"/>
              <a:cs typeface="Arial"/>
              <a:sym typeface="Arial"/>
            </a:endParaRPr>
          </a:p>
          <a:p>
            <a:pPr defTabSz="914294">
              <a:lnSpc>
                <a:spcPct val="107000"/>
              </a:lnSpc>
              <a:spcBef>
                <a:spcPts val="398"/>
              </a:spcBef>
              <a:buClr>
                <a:srgbClr val="000000"/>
              </a:buClr>
              <a:defRPr/>
            </a:pPr>
            <a:endParaRPr lang="en-US" sz="1394" kern="0" dirty="0">
              <a:solidFill>
                <a:srgbClr val="37003C"/>
              </a:solidFill>
              <a:latin typeface="Premier League" panose="020B0504020203020204"/>
              <a:ea typeface="Arial"/>
              <a:cs typeface="Arial"/>
              <a:sym typeface="Arial"/>
            </a:endParaRPr>
          </a:p>
          <a:p>
            <a:pPr defTabSz="914294">
              <a:lnSpc>
                <a:spcPct val="107000"/>
              </a:lnSpc>
              <a:spcBef>
                <a:spcPts val="398"/>
              </a:spcBef>
              <a:buClr>
                <a:srgbClr val="000000"/>
              </a:buClr>
              <a:defRPr/>
            </a:pPr>
            <a:endParaRPr lang="en-US" sz="1394" kern="0" dirty="0">
              <a:solidFill>
                <a:srgbClr val="37003C"/>
              </a:solidFill>
              <a:latin typeface="Premier League" panose="020B0504020203020204"/>
              <a:ea typeface="Arial"/>
              <a:cs typeface="Arial"/>
              <a:sym typeface="Arial"/>
            </a:endParaRPr>
          </a:p>
          <a:p>
            <a:pPr defTabSz="914294">
              <a:lnSpc>
                <a:spcPct val="107000"/>
              </a:lnSpc>
              <a:spcBef>
                <a:spcPts val="398"/>
              </a:spcBef>
              <a:buClr>
                <a:srgbClr val="000000"/>
              </a:buClr>
              <a:defRPr/>
            </a:pPr>
            <a:endParaRPr lang="en-US" sz="1394" kern="0" dirty="0">
              <a:solidFill>
                <a:srgbClr val="37003C"/>
              </a:solidFill>
              <a:latin typeface="Premier League" panose="020B0504020203020204"/>
              <a:ea typeface="Arial"/>
              <a:cs typeface="Arial"/>
              <a:sym typeface="Arial"/>
            </a:endParaRPr>
          </a:p>
          <a:p>
            <a:pPr defTabSz="914294">
              <a:lnSpc>
                <a:spcPct val="107000"/>
              </a:lnSpc>
              <a:spcBef>
                <a:spcPts val="398"/>
              </a:spcBef>
              <a:buClr>
                <a:srgbClr val="000000"/>
              </a:buClr>
              <a:defRPr/>
            </a:pPr>
            <a:endParaRPr lang="en-US" sz="1394" kern="0" dirty="0">
              <a:solidFill>
                <a:srgbClr val="37003C"/>
              </a:solidFill>
              <a:latin typeface="Premier League" panose="020B0504020203020204"/>
              <a:ea typeface="Arial"/>
              <a:cs typeface="Arial"/>
              <a:sym typeface="Arial"/>
            </a:endParaRPr>
          </a:p>
          <a:p>
            <a:pPr defTabSz="914294">
              <a:lnSpc>
                <a:spcPct val="107000"/>
              </a:lnSpc>
              <a:spcBef>
                <a:spcPts val="398"/>
              </a:spcBef>
              <a:buClr>
                <a:srgbClr val="000000"/>
              </a:buClr>
              <a:defRPr/>
            </a:pPr>
            <a:endParaRPr lang="en-US" sz="1394" kern="0" dirty="0">
              <a:solidFill>
                <a:srgbClr val="000000"/>
              </a:solidFill>
              <a:latin typeface="Premier League" panose="020B0504020203020204"/>
              <a:cs typeface="Arial"/>
              <a:sym typeface="Arial"/>
            </a:endParaRPr>
          </a:p>
          <a:p>
            <a:pPr defTabSz="914294">
              <a:lnSpc>
                <a:spcPct val="107000"/>
              </a:lnSpc>
              <a:spcBef>
                <a:spcPts val="398"/>
              </a:spcBef>
              <a:buClr>
                <a:srgbClr val="000000"/>
              </a:buClr>
              <a:defRPr/>
            </a:pPr>
            <a:endParaRPr lang="en-US" sz="1793" kern="0" dirty="0">
              <a:solidFill>
                <a:srgbClr val="000000"/>
              </a:solidFill>
              <a:latin typeface="Arial"/>
              <a:cs typeface="Arial"/>
              <a:sym typeface="Arial"/>
            </a:endParaRPr>
          </a:p>
          <a:p>
            <a:pPr defTabSz="455371">
              <a:buClr>
                <a:srgbClr val="000000"/>
              </a:buClr>
              <a:defRPr/>
            </a:pPr>
            <a:endParaRPr sz="1394" kern="0" dirty="0">
              <a:solidFill>
                <a:srgbClr val="37003C"/>
              </a:solidFill>
              <a:latin typeface="Premier League" panose="020B0504020203020204"/>
              <a:ea typeface="Arial"/>
              <a:cs typeface="Arial"/>
              <a:sym typeface="Arial"/>
            </a:endParaRPr>
          </a:p>
          <a:p>
            <a:pPr defTabSz="455371">
              <a:buClr>
                <a:srgbClr val="000000"/>
              </a:buClr>
              <a:defRPr/>
            </a:pPr>
            <a:endParaRPr sz="1394" kern="0" dirty="0">
              <a:solidFill>
                <a:srgbClr val="37003C"/>
              </a:solidFill>
              <a:latin typeface="Arial"/>
              <a:ea typeface="Arial"/>
              <a:cs typeface="Arial"/>
              <a:sym typeface="Arial"/>
            </a:endParaRPr>
          </a:p>
          <a:p>
            <a:pPr defTabSz="455371">
              <a:buClr>
                <a:srgbClr val="000000"/>
              </a:buClr>
              <a:defRPr/>
            </a:pPr>
            <a:endParaRPr sz="1594" kern="0" dirty="0">
              <a:solidFill>
                <a:srgbClr val="37003C"/>
              </a:solidFill>
              <a:latin typeface="Arial"/>
              <a:ea typeface="Arial"/>
              <a:cs typeface="Arial"/>
              <a:sym typeface="Arial"/>
            </a:endParaRPr>
          </a:p>
          <a:p>
            <a:pPr defTabSz="455371">
              <a:buClr>
                <a:srgbClr val="000000"/>
              </a:buClr>
              <a:defRPr/>
            </a:pPr>
            <a:endParaRPr sz="1594" b="1" u="sng" kern="0" dirty="0">
              <a:solidFill>
                <a:srgbClr val="37003C"/>
              </a:solidFill>
              <a:latin typeface="Arial"/>
              <a:ea typeface="Arial"/>
              <a:cs typeface="Arial"/>
              <a:sym typeface="Arial"/>
            </a:endParaRPr>
          </a:p>
          <a:p>
            <a:pPr defTabSz="455371">
              <a:buClr>
                <a:srgbClr val="000000"/>
              </a:buClr>
              <a:defRPr/>
            </a:pPr>
            <a:r>
              <a:rPr lang="en-GB" sz="1594" b="1" u="sng" kern="0" dirty="0">
                <a:solidFill>
                  <a:srgbClr val="37003C"/>
                </a:solidFill>
                <a:latin typeface="Arial"/>
                <a:ea typeface="Arial"/>
                <a:cs typeface="Arial"/>
                <a:sym typeface="Arial"/>
              </a:rPr>
              <a:t> </a:t>
            </a:r>
            <a:endParaRPr sz="697" kern="0" dirty="0">
              <a:solidFill>
                <a:srgbClr val="000000"/>
              </a:solidFill>
              <a:latin typeface="Arial"/>
              <a:cs typeface="Arial"/>
              <a:sym typeface="Arial"/>
            </a:endParaRPr>
          </a:p>
        </p:txBody>
      </p:sp>
      <p:sp>
        <p:nvSpPr>
          <p:cNvPr id="145" name="Google Shape;145;p1"/>
          <p:cNvSpPr/>
          <p:nvPr/>
        </p:nvSpPr>
        <p:spPr>
          <a:xfrm>
            <a:off x="5655709" y="906470"/>
            <a:ext cx="6248017" cy="541548"/>
          </a:xfrm>
          <a:prstGeom prst="roundRect">
            <a:avLst>
              <a:gd name="adj" fmla="val 16667"/>
            </a:avLst>
          </a:prstGeom>
          <a:solidFill>
            <a:schemeClr val="dk1"/>
          </a:solidFill>
          <a:ln w="19050" cap="flat" cmpd="sng">
            <a:solidFill>
              <a:srgbClr val="FFFFFF"/>
            </a:solidFill>
            <a:prstDash val="solid"/>
            <a:miter lim="800000"/>
            <a:headEnd type="none" w="sm" len="sm"/>
            <a:tailEnd type="none" w="sm" len="sm"/>
          </a:ln>
        </p:spPr>
        <p:txBody>
          <a:bodyPr spcFirstLastPara="1" wrap="square" lIns="45533" tIns="22760" rIns="45533" bIns="22760" anchor="ctr" anchorCtr="0">
            <a:noAutofit/>
          </a:bodyPr>
          <a:lstStyle/>
          <a:p>
            <a:pPr algn="ctr" defTabSz="455371">
              <a:buClr>
                <a:srgbClr val="000000"/>
              </a:buClr>
              <a:defRPr/>
            </a:pPr>
            <a:r>
              <a:rPr lang="en-GB" sz="1594" b="1" kern="0">
                <a:solidFill>
                  <a:srgbClr val="FFFFFF"/>
                </a:solidFill>
                <a:latin typeface="Arial"/>
                <a:ea typeface="Arial"/>
                <a:cs typeface="Arial"/>
                <a:sym typeface="Arial"/>
              </a:rPr>
              <a:t>What does the activity look like?</a:t>
            </a:r>
            <a:endParaRPr sz="1594" kern="0">
              <a:solidFill>
                <a:srgbClr val="FFFFFF"/>
              </a:solidFill>
              <a:latin typeface="Arial"/>
              <a:ea typeface="Arial"/>
              <a:cs typeface="Arial"/>
              <a:sym typeface="Arial"/>
            </a:endParaRPr>
          </a:p>
        </p:txBody>
      </p:sp>
      <p:pic>
        <p:nvPicPr>
          <p:cNvPr id="25" name="Google Shape;156;p1" descr="A picture containing drawing&#10;&#10;Description automatically generated">
            <a:extLst>
              <a:ext uri="{FF2B5EF4-FFF2-40B4-BE49-F238E27FC236}">
                <a16:creationId xmlns:a16="http://schemas.microsoft.com/office/drawing/2014/main" id="{BF241AD8-90E8-4796-894E-9B6ABFA4F06E}"/>
              </a:ext>
            </a:extLst>
          </p:cNvPr>
          <p:cNvPicPr preferRelativeResize="0"/>
          <p:nvPr/>
        </p:nvPicPr>
        <p:blipFill rotWithShape="1">
          <a:blip r:embed="rId4">
            <a:alphaModFix/>
          </a:blip>
          <a:srcRect/>
          <a:stretch/>
        </p:blipFill>
        <p:spPr>
          <a:xfrm>
            <a:off x="2308123" y="1080541"/>
            <a:ext cx="1069731" cy="1469201"/>
          </a:xfrm>
          <a:prstGeom prst="rect">
            <a:avLst/>
          </a:prstGeom>
          <a:noFill/>
          <a:ln>
            <a:noFill/>
          </a:ln>
        </p:spPr>
      </p:pic>
      <p:sp>
        <p:nvSpPr>
          <p:cNvPr id="50" name="Google Shape;133;p1">
            <a:extLst>
              <a:ext uri="{FF2B5EF4-FFF2-40B4-BE49-F238E27FC236}">
                <a16:creationId xmlns:a16="http://schemas.microsoft.com/office/drawing/2014/main" id="{28B68FED-1FF4-4026-AC6C-6C5B211FFF21}"/>
              </a:ext>
            </a:extLst>
          </p:cNvPr>
          <p:cNvSpPr/>
          <p:nvPr/>
        </p:nvSpPr>
        <p:spPr>
          <a:xfrm>
            <a:off x="5038809" y="1987120"/>
            <a:ext cx="151020" cy="16989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5533" tIns="22760" rIns="45533" bIns="22760" anchor="ctr" anchorCtr="0">
            <a:noAutofit/>
          </a:bodyPr>
          <a:lstStyle/>
          <a:p>
            <a:pPr algn="ctr" defTabSz="455371">
              <a:defRPr/>
            </a:pPr>
            <a:r>
              <a:rPr lang="en-GB" sz="896" dirty="0">
                <a:solidFill>
                  <a:srgbClr val="37003C"/>
                </a:solidFill>
                <a:latin typeface="Arial"/>
              </a:rPr>
              <a:t>✓</a:t>
            </a:r>
          </a:p>
        </p:txBody>
      </p:sp>
      <p:pic>
        <p:nvPicPr>
          <p:cNvPr id="2" name="Picture 1">
            <a:extLst>
              <a:ext uri="{FF2B5EF4-FFF2-40B4-BE49-F238E27FC236}">
                <a16:creationId xmlns:a16="http://schemas.microsoft.com/office/drawing/2014/main" id="{61EC45CC-A48D-4C19-825C-2B79C68E51F4}"/>
              </a:ext>
            </a:extLst>
          </p:cNvPr>
          <p:cNvPicPr>
            <a:picLocks noChangeAspect="1"/>
          </p:cNvPicPr>
          <p:nvPr/>
        </p:nvPicPr>
        <p:blipFill rotWithShape="1">
          <a:blip r:embed="rId5"/>
          <a:srcRect b="20191"/>
          <a:stretch/>
        </p:blipFill>
        <p:spPr>
          <a:xfrm>
            <a:off x="7776586" y="1675049"/>
            <a:ext cx="2185562" cy="835158"/>
          </a:xfrm>
          <a:prstGeom prst="rect">
            <a:avLst/>
          </a:prstGeom>
        </p:spPr>
      </p:pic>
    </p:spTree>
    <p:extLst>
      <p:ext uri="{BB962C8B-B14F-4D97-AF65-F5344CB8AC3E}">
        <p14:creationId xmlns:p14="http://schemas.microsoft.com/office/powerpoint/2010/main" val="4128232844"/>
      </p:ext>
    </p:extLst>
  </p:cSld>
  <p:clrMapOvr>
    <a:masterClrMapping/>
  </p:clrMapOvr>
</p:sld>
</file>

<file path=ppt/theme/theme1.xml><?xml version="1.0" encoding="utf-8"?>
<a:theme xmlns:a="http://schemas.openxmlformats.org/drawingml/2006/main" name="2_Office Theme">
  <a:themeElements>
    <a:clrScheme name="Custom 1">
      <a:dk1>
        <a:srgbClr val="37003C"/>
      </a:dk1>
      <a:lt1>
        <a:srgbClr val="FFFFFF"/>
      </a:lt1>
      <a:dk2>
        <a:srgbClr val="963CFF"/>
      </a:dk2>
      <a:lt2>
        <a:srgbClr val="EBEBE4"/>
      </a:lt2>
      <a:accent1>
        <a:srgbClr val="FF2882"/>
      </a:accent1>
      <a:accent2>
        <a:srgbClr val="FF6900"/>
      </a:accent2>
      <a:accent3>
        <a:srgbClr val="00FE86"/>
      </a:accent3>
      <a:accent4>
        <a:srgbClr val="01EFFE"/>
      </a:accent4>
      <a:accent5>
        <a:srgbClr val="963CFF"/>
      </a:accent5>
      <a:accent6>
        <a:srgbClr val="EBFE00"/>
      </a:accent6>
      <a:hlink>
        <a:srgbClr val="963CFF"/>
      </a:hlink>
      <a:folHlink>
        <a:srgbClr val="3700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4849</TotalTime>
  <Words>449</Words>
  <Application>Microsoft Office PowerPoint</Application>
  <PresentationFormat>Widescreen</PresentationFormat>
  <Paragraphs>48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Premier League</vt:lpstr>
      <vt:lpstr>2_Office Theme</vt:lpstr>
      <vt:lpstr> Guardians of the gate| LO: Understand the importance of scanning, reaction times and agility.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Colours | LO: To use changes in speed and direction to support different types of movements</dc:title>
  <dc:creator>Natasha Sankarsingh</dc:creator>
  <cp:lastModifiedBy>Natasha Sankarsingh</cp:lastModifiedBy>
  <cp:revision>87</cp:revision>
  <dcterms:created xsi:type="dcterms:W3CDTF">2020-09-09T16:02:42Z</dcterms:created>
  <dcterms:modified xsi:type="dcterms:W3CDTF">2020-11-04T16:42:43Z</dcterms:modified>
</cp:coreProperties>
</file>