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Sankarsingh" initials="NS" lastIdx="16" clrIdx="0">
    <p:extLst>
      <p:ext uri="{19B8F6BF-5375-455C-9EA6-DF929625EA0E}">
        <p15:presenceInfo xmlns:p15="http://schemas.microsoft.com/office/powerpoint/2012/main" userId="S-1-5-21-1598838018-3775903872-2167328690-25668" providerId="AD"/>
      </p:ext>
    </p:extLst>
  </p:cmAuthor>
  <p:cmAuthor id="2" name="Megan Smith" initials="MS" lastIdx="5" clrIdx="1">
    <p:extLst>
      <p:ext uri="{19B8F6BF-5375-455C-9EA6-DF929625EA0E}">
        <p15:presenceInfo xmlns:p15="http://schemas.microsoft.com/office/powerpoint/2012/main" userId="S-1-5-21-1598838018-3775903872-2167328690-25679" providerId="AD"/>
      </p:ext>
    </p:extLst>
  </p:cmAuthor>
  <p:cmAuthor id="3" name="Eleanor Ward" initials="EW" lastIdx="31" clrIdx="2">
    <p:extLst>
      <p:ext uri="{19B8F6BF-5375-455C-9EA6-DF929625EA0E}">
        <p15:presenceInfo xmlns:p15="http://schemas.microsoft.com/office/powerpoint/2012/main" userId="S::Eleanor.Ward@edcoms.co.uk::781cb6de-cf51-4b94-a4c7-66761e6eaa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713"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4C396-8E0A-482E-8423-BBEC18586EB0}"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4A803-A500-4B60-A977-308FF5CB638D}" type="slidenum">
              <a:rPr lang="en-GB" smtClean="0"/>
              <a:t>‹#›</a:t>
            </a:fld>
            <a:endParaRPr lang="en-GB"/>
          </a:p>
        </p:txBody>
      </p:sp>
    </p:spTree>
    <p:extLst>
      <p:ext uri="{BB962C8B-B14F-4D97-AF65-F5344CB8AC3E}">
        <p14:creationId xmlns:p14="http://schemas.microsoft.com/office/powerpoint/2010/main" val="322617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17F97-4598-420B-A7D5-4DC9EFC736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886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Core)">
    <p:bg>
      <p:bgPr>
        <a:solidFill>
          <a:schemeClr val="tx2"/>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9" name="Title 1"/>
          <p:cNvSpPr>
            <a:spLocks noGrp="1"/>
          </p:cNvSpPr>
          <p:nvPr>
            <p:ph type="ctrTitle"/>
          </p:nvPr>
        </p:nvSpPr>
        <p:spPr>
          <a:xfrm>
            <a:off x="2277105" y="2112640"/>
            <a:ext cx="7638163" cy="708305"/>
          </a:xfrm>
        </p:spPr>
        <p:txBody>
          <a:bodyPr anchor="ctr" anchorCtr="0"/>
          <a:lstStyle>
            <a:lvl1pPr algn="ctr">
              <a:lnSpc>
                <a:spcPct val="100000"/>
              </a:lnSpc>
              <a:defRPr sz="3984" baseline="0">
                <a:solidFill>
                  <a:schemeClr val="tx1"/>
                </a:solidFill>
              </a:defRPr>
            </a:lvl1pPr>
          </a:lstStyle>
          <a:p>
            <a:r>
              <a:rPr lang="en-US"/>
              <a:t>Click to edit Master title style</a:t>
            </a:r>
            <a:endParaRPr lang="en-GB" dirty="0"/>
          </a:p>
        </p:txBody>
      </p:sp>
      <p:sp>
        <p:nvSpPr>
          <p:cNvPr id="16" name="Text Placeholder 3"/>
          <p:cNvSpPr>
            <a:spLocks noGrp="1"/>
          </p:cNvSpPr>
          <p:nvPr>
            <p:ph type="body" sz="quarter" idx="10" hasCustomPrompt="1"/>
          </p:nvPr>
        </p:nvSpPr>
        <p:spPr>
          <a:xfrm>
            <a:off x="2277105" y="2928692"/>
            <a:ext cx="7637790" cy="322730"/>
          </a:xfrm>
        </p:spPr>
        <p:txBody>
          <a:bodyPr anchor="ctr"/>
          <a:lstStyle>
            <a:lvl1pPr marL="0" indent="0" algn="ctr">
              <a:buNone/>
              <a:defRPr sz="1494" b="0" baseline="0">
                <a:solidFill>
                  <a:schemeClr val="tx1"/>
                </a:solidFill>
              </a:defRPr>
            </a:lvl1pPr>
          </a:lstStyle>
          <a:p>
            <a:pPr lvl="0"/>
            <a:r>
              <a:rPr lang="en-US" dirty="0"/>
              <a:t>Client name</a:t>
            </a:r>
          </a:p>
        </p:txBody>
      </p:sp>
      <p:sp>
        <p:nvSpPr>
          <p:cNvPr id="12" name="Text Placeholder 3">
            <a:extLst>
              <a:ext uri="{FF2B5EF4-FFF2-40B4-BE49-F238E27FC236}">
                <a16:creationId xmlns:a16="http://schemas.microsoft.com/office/drawing/2014/main" id="{91E88142-627A-4C46-83A4-C3E892DC3B2D}"/>
              </a:ext>
            </a:extLst>
          </p:cNvPr>
          <p:cNvSpPr>
            <a:spLocks noGrp="1"/>
          </p:cNvSpPr>
          <p:nvPr>
            <p:ph type="body" sz="quarter" idx="11" hasCustomPrompt="1"/>
          </p:nvPr>
        </p:nvSpPr>
        <p:spPr>
          <a:xfrm>
            <a:off x="2277105" y="6080474"/>
            <a:ext cx="7637790" cy="322730"/>
          </a:xfrm>
        </p:spPr>
        <p:txBody>
          <a:bodyPr anchor="ctr"/>
          <a:lstStyle>
            <a:lvl1pPr marL="0" indent="0" algn="ctr">
              <a:buNone/>
              <a:defRPr sz="1394" b="0">
                <a:solidFill>
                  <a:schemeClr val="bg1"/>
                </a:solidFill>
              </a:defRPr>
            </a:lvl1pPr>
          </a:lstStyle>
          <a:p>
            <a:pPr lvl="0"/>
            <a:r>
              <a:rPr lang="en-US" dirty="0"/>
              <a:t>DD.MM.2019 </a:t>
            </a:r>
          </a:p>
        </p:txBody>
      </p:sp>
      <p:pic>
        <p:nvPicPr>
          <p:cNvPr id="3" name="Picture 2">
            <a:extLst>
              <a:ext uri="{FF2B5EF4-FFF2-40B4-BE49-F238E27FC236}">
                <a16:creationId xmlns:a16="http://schemas.microsoft.com/office/drawing/2014/main" id="{FD18C5EA-D5A9-43F7-8020-423230B307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5809" y="352636"/>
            <a:ext cx="2620382" cy="1210511"/>
          </a:xfrm>
          <a:prstGeom prst="rect">
            <a:avLst/>
          </a:prstGeom>
        </p:spPr>
      </p:pic>
    </p:spTree>
    <p:extLst>
      <p:ext uri="{BB962C8B-B14F-4D97-AF65-F5344CB8AC3E}">
        <p14:creationId xmlns:p14="http://schemas.microsoft.com/office/powerpoint/2010/main" val="382341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rot="5400000">
            <a:off x="-381000" y="381001"/>
            <a:ext cx="6858001" cy="6096000"/>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8" name="Text Placeholder 5"/>
          <p:cNvSpPr>
            <a:spLocks noGrp="1"/>
          </p:cNvSpPr>
          <p:nvPr userDrawn="1">
            <p:ph type="body" sz="quarter" idx="11"/>
          </p:nvPr>
        </p:nvSpPr>
        <p:spPr>
          <a:xfrm>
            <a:off x="501279" y="0"/>
            <a:ext cx="5594721" cy="6858000"/>
          </a:xfrm>
          <a:noFill/>
        </p:spPr>
        <p:txBody>
          <a:bodyPr lIns="180000" tIns="180000" rIns="180000" bIns="180000" anchor="ctr" anchorCtr="0"/>
          <a:lstStyle>
            <a:lvl1pPr marL="0" indent="0" algn="l">
              <a:lnSpc>
                <a:spcPct val="100000"/>
              </a:lnSpc>
              <a:spcAft>
                <a:spcPts val="0"/>
              </a:spcAft>
              <a:buFontTx/>
              <a:buNone/>
              <a:defRPr sz="2988"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217876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Te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C183D7F6-B498-43B3-948B-1728B52AA6E4}">
                <adec:decorative xmlns:adec="http://schemas.microsoft.com/office/drawing/2017/decorative" val="1"/>
              </a:ext>
            </a:extLst>
          </p:cNvPr>
          <p:cNvSpPr>
            <a:spLocks noGrp="1"/>
          </p:cNvSpPr>
          <p:nvPr>
            <p:ph sz="quarter" idx="10"/>
          </p:nvPr>
        </p:nvSpPr>
        <p:spPr>
          <a:xfrm>
            <a:off x="502070" y="1438962"/>
            <a:ext cx="11188650" cy="453668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EB257E69-656E-433F-8AE2-5167C79E8DC4}"/>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6" name="Picture Placeholder 5" descr="Click to insert your CCO logo">
            <a:extLst>
              <a:ext uri="{FF2B5EF4-FFF2-40B4-BE49-F238E27FC236}">
                <a16:creationId xmlns:a16="http://schemas.microsoft.com/office/drawing/2014/main" id="{7E2046BF-9858-4F54-A6E3-E5FEAA80A3C1}"/>
              </a:ext>
            </a:extLst>
          </p:cNvPr>
          <p:cNvSpPr>
            <a:spLocks noGrp="1"/>
          </p:cNvSpPr>
          <p:nvPr>
            <p:ph type="pic" sz="quarter" idx="12" hasCustomPrompt="1"/>
          </p:nvPr>
        </p:nvSpPr>
        <p:spPr>
          <a:xfrm>
            <a:off x="2307941" y="1345667"/>
            <a:ext cx="1076881" cy="1096616"/>
          </a:xfrm>
        </p:spPr>
        <p:txBody>
          <a:bodyPr/>
          <a:lstStyle>
            <a:lvl1pPr>
              <a:defRPr sz="1195"/>
            </a:lvl1pPr>
          </a:lstStyle>
          <a:p>
            <a:r>
              <a:rPr lang="en-GB" dirty="0"/>
              <a:t>Click here to insert your CCO’s logo</a:t>
            </a:r>
          </a:p>
        </p:txBody>
      </p:sp>
    </p:spTree>
    <p:extLst>
      <p:ext uri="{BB962C8B-B14F-4D97-AF65-F5344CB8AC3E}">
        <p14:creationId xmlns:p14="http://schemas.microsoft.com/office/powerpoint/2010/main" val="113882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039" y="502024"/>
            <a:ext cx="11188682" cy="645460"/>
          </a:xfrm>
        </p:spPr>
        <p:txBody>
          <a:bodyPr/>
          <a:lstStyle/>
          <a:p>
            <a:r>
              <a:rPr lang="en-US"/>
              <a:t>Click to edit Master title style</a:t>
            </a:r>
            <a:endParaRPr lang="en-GB" dirty="0"/>
          </a:p>
        </p:txBody>
      </p:sp>
      <p:sp>
        <p:nvSpPr>
          <p:cNvPr id="4" name="Chart Placeholder 3"/>
          <p:cNvSpPr>
            <a:spLocks noGrp="1"/>
          </p:cNvSpPr>
          <p:nvPr>
            <p:ph type="chart" sz="quarter" idx="10"/>
          </p:nvPr>
        </p:nvSpPr>
        <p:spPr>
          <a:xfrm>
            <a:off x="502039" y="1434355"/>
            <a:ext cx="11175110" cy="4554079"/>
          </a:xfrm>
        </p:spPr>
        <p:txBody>
          <a:bodyPr/>
          <a:lstStyle/>
          <a:p>
            <a:r>
              <a:rPr lang="en-US"/>
              <a:t>Click icon to add chart</a:t>
            </a:r>
            <a:endParaRPr lang="en-GB" dirty="0"/>
          </a:p>
        </p:txBody>
      </p:sp>
      <p:sp>
        <p:nvSpPr>
          <p:cNvPr id="3" name="Slide Number Placeholder 2">
            <a:extLst>
              <a:ext uri="{FF2B5EF4-FFF2-40B4-BE49-F238E27FC236}">
                <a16:creationId xmlns:a16="http://schemas.microsoft.com/office/drawing/2014/main" id="{8CC11BC9-941A-4B61-83CD-C57BEF8FD28B}"/>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5" name="TextBox 4">
            <a:extLst>
              <a:ext uri="{FF2B5EF4-FFF2-40B4-BE49-F238E27FC236}">
                <a16:creationId xmlns:a16="http://schemas.microsoft.com/office/drawing/2014/main" id="{13BB50D7-5ACA-FA4F-A31C-16550C74204D}"/>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use our chart templates create a chart. </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Click on the chart. </a:t>
            </a:r>
            <a:br>
              <a:rPr lang="en-GB" sz="996" dirty="0">
                <a:solidFill>
                  <a:srgbClr val="FF0000"/>
                </a:solidFill>
              </a:rPr>
            </a:br>
            <a:r>
              <a:rPr lang="en-GB" sz="996" dirty="0">
                <a:solidFill>
                  <a:srgbClr val="FF0000"/>
                </a:solidFill>
              </a:rPr>
              <a:t>Select Chart Design, Change  Chart Type</a:t>
            </a:r>
            <a:br>
              <a:rPr lang="en-GB" sz="996" dirty="0">
                <a:solidFill>
                  <a:srgbClr val="FF0000"/>
                </a:solidFill>
              </a:rPr>
            </a:br>
            <a:r>
              <a:rPr lang="en-GB" sz="996" dirty="0">
                <a:solidFill>
                  <a:srgbClr val="FF0000"/>
                </a:solidFill>
              </a:rPr>
              <a:t>then Manage Templates.</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Drag the PL .</a:t>
            </a:r>
            <a:r>
              <a:rPr lang="en-GB" sz="996" dirty="0" err="1">
                <a:solidFill>
                  <a:srgbClr val="FF0000"/>
                </a:solidFill>
              </a:rPr>
              <a:t>crtz</a:t>
            </a:r>
            <a:r>
              <a:rPr lang="en-GB" sz="996" dirty="0">
                <a:solidFill>
                  <a:srgbClr val="FF0000"/>
                </a:solidFill>
              </a:rPr>
              <a:t> files from the Asset Pack </a:t>
            </a:r>
            <a:br>
              <a:rPr lang="en-GB" sz="996" dirty="0">
                <a:solidFill>
                  <a:srgbClr val="FF0000"/>
                </a:solidFill>
              </a:rPr>
            </a:br>
            <a:r>
              <a:rPr lang="en-GB" sz="996" dirty="0">
                <a:solidFill>
                  <a:srgbClr val="FF0000"/>
                </a:solidFill>
              </a:rPr>
              <a:t>into this folder.</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Once loaded you can then select any of these in Change Chart Type under Templates.</a:t>
            </a:r>
          </a:p>
        </p:txBody>
      </p:sp>
    </p:spTree>
    <p:extLst>
      <p:ext uri="{BB962C8B-B14F-4D97-AF65-F5344CB8AC3E}">
        <p14:creationId xmlns:p14="http://schemas.microsoft.com/office/powerpoint/2010/main" val="218755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80" y="502024"/>
            <a:ext cx="11189441" cy="645460"/>
          </a:xfrm>
        </p:spPr>
        <p:txBody>
          <a:bodyPr/>
          <a:lstStyle/>
          <a:p>
            <a:r>
              <a:rPr lang="en-US"/>
              <a:t>Click to edit Master title style</a:t>
            </a:r>
            <a:endParaRPr lang="en-GB" dirty="0"/>
          </a:p>
        </p:txBody>
      </p:sp>
      <p:sp>
        <p:nvSpPr>
          <p:cNvPr id="4" name="Table Placeholder 3"/>
          <p:cNvSpPr>
            <a:spLocks noGrp="1"/>
          </p:cNvSpPr>
          <p:nvPr>
            <p:ph type="tbl" sz="quarter" idx="10"/>
          </p:nvPr>
        </p:nvSpPr>
        <p:spPr>
          <a:xfrm>
            <a:off x="501280" y="1434355"/>
            <a:ext cx="11189441" cy="4554079"/>
          </a:xfrm>
        </p:spPr>
        <p:txBody>
          <a:bodyPr/>
          <a:lstStyle/>
          <a:p>
            <a:r>
              <a:rPr lang="en-US"/>
              <a:t>Click icon to add table</a:t>
            </a:r>
            <a:endParaRPr lang="en-GB"/>
          </a:p>
        </p:txBody>
      </p:sp>
      <p:sp>
        <p:nvSpPr>
          <p:cNvPr id="5" name="Slide Number Placeholder 2">
            <a:extLst>
              <a:ext uri="{FF2B5EF4-FFF2-40B4-BE49-F238E27FC236}">
                <a16:creationId xmlns:a16="http://schemas.microsoft.com/office/drawing/2014/main" id="{7F7ACA13-028D-024B-A2BA-C13DF853460C}"/>
              </a:ext>
            </a:extLst>
          </p:cNvPr>
          <p:cNvSpPr>
            <a:spLocks noGrp="1"/>
          </p:cNvSpPr>
          <p:nvPr>
            <p:ph type="sldNum" sz="quarter" idx="11"/>
          </p:nvPr>
        </p:nvSpPr>
        <p:spPr>
          <a:xfrm>
            <a:off x="8684825" y="6373295"/>
            <a:ext cx="2743595" cy="364485"/>
          </a:xfrm>
        </p:spPr>
        <p:txBody>
          <a:bodyPr/>
          <a:lstStyle/>
          <a:p>
            <a:fld id="{142585A0-1DAD-402A-907C-D75230567DEC}" type="slidenum">
              <a:rPr lang="en-GB" smtClean="0"/>
              <a:pPr/>
              <a:t>‹#›</a:t>
            </a:fld>
            <a:endParaRPr lang="en-GB" dirty="0"/>
          </a:p>
        </p:txBody>
      </p:sp>
      <p:sp>
        <p:nvSpPr>
          <p:cNvPr id="6" name="TextBox 5">
            <a:extLst>
              <a:ext uri="{FF2B5EF4-FFF2-40B4-BE49-F238E27FC236}">
                <a16:creationId xmlns:a16="http://schemas.microsoft.com/office/drawing/2014/main" id="{40617FFE-9D69-1C44-B1C1-C413841EFF63}"/>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When creating tables please ensure all text is changed from Lilac to be Purple or White.</a:t>
            </a:r>
          </a:p>
        </p:txBody>
      </p:sp>
    </p:spTree>
    <p:extLst>
      <p:ext uri="{BB962C8B-B14F-4D97-AF65-F5344CB8AC3E}">
        <p14:creationId xmlns:p14="http://schemas.microsoft.com/office/powerpoint/2010/main" val="25840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Text 2">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0" y="0"/>
            <a:ext cx="8068482" cy="6858000"/>
          </a:xfrm>
        </p:spPr>
        <p:txBody>
          <a:bodyPr/>
          <a:lstStyle/>
          <a:p>
            <a:r>
              <a:rPr lang="en-US"/>
              <a:t>Click icon to add picture</a:t>
            </a:r>
          </a:p>
        </p:txBody>
      </p:sp>
      <p:sp>
        <p:nvSpPr>
          <p:cNvPr id="7" name="Text Placeholder 7"/>
          <p:cNvSpPr>
            <a:spLocks noGrp="1"/>
          </p:cNvSpPr>
          <p:nvPr>
            <p:ph type="body" sz="quarter" idx="11"/>
          </p:nvPr>
        </p:nvSpPr>
        <p:spPr>
          <a:xfrm>
            <a:off x="8284028" y="1726606"/>
            <a:ext cx="3406693" cy="3998266"/>
          </a:xfrm>
        </p:spPr>
        <p:txBody>
          <a:bodyPr/>
          <a:lstStyle/>
          <a:p>
            <a:pPr lvl="0"/>
            <a:r>
              <a:rPr lang="en-US"/>
              <a:t>Edit Master text styles</a:t>
            </a:r>
          </a:p>
          <a:p>
            <a:pPr lvl="1"/>
            <a:r>
              <a:rPr lang="en-US"/>
              <a:t>Second level</a:t>
            </a:r>
          </a:p>
        </p:txBody>
      </p:sp>
      <p:sp>
        <p:nvSpPr>
          <p:cNvPr id="9" name="Title 1"/>
          <p:cNvSpPr>
            <a:spLocks noGrp="1"/>
          </p:cNvSpPr>
          <p:nvPr>
            <p:ph type="title"/>
          </p:nvPr>
        </p:nvSpPr>
        <p:spPr>
          <a:xfrm>
            <a:off x="8284028"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50890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and Text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E53B9E-B0C1-4DFF-8EA8-E77B332A60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8" name="Picture Placeholder 3"/>
          <p:cNvSpPr>
            <a:spLocks noGrp="1"/>
          </p:cNvSpPr>
          <p:nvPr>
            <p:ph type="pic" sz="quarter" idx="13"/>
          </p:nvPr>
        </p:nvSpPr>
        <p:spPr>
          <a:xfrm>
            <a:off x="0" y="0"/>
            <a:ext cx="4123518" cy="6858000"/>
          </a:xfrm>
        </p:spPr>
        <p:txBody>
          <a:bodyPr/>
          <a:lstStyle/>
          <a:p>
            <a:r>
              <a:rPr lang="en-US"/>
              <a:t>Click icon to add picture</a:t>
            </a:r>
          </a:p>
        </p:txBody>
      </p:sp>
      <p:sp>
        <p:nvSpPr>
          <p:cNvPr id="11" name="Text Placeholder 7"/>
          <p:cNvSpPr>
            <a:spLocks noGrp="1"/>
          </p:cNvSpPr>
          <p:nvPr>
            <p:ph type="body" sz="quarter" idx="14"/>
          </p:nvPr>
        </p:nvSpPr>
        <p:spPr>
          <a:xfrm>
            <a:off x="4608000" y="1726606"/>
            <a:ext cx="7082720" cy="3998266"/>
          </a:xfrm>
        </p:spPr>
        <p:txBody>
          <a:bodyPr/>
          <a:lstStyle/>
          <a:p>
            <a:pPr lvl="0"/>
            <a:r>
              <a:rPr lang="en-US"/>
              <a:t>Edit Master text styles</a:t>
            </a:r>
          </a:p>
          <a:p>
            <a:pPr lvl="1"/>
            <a:r>
              <a:rPr lang="en-US"/>
              <a:t>Second level</a:t>
            </a:r>
          </a:p>
        </p:txBody>
      </p:sp>
      <p:sp>
        <p:nvSpPr>
          <p:cNvPr id="6" name="Title 1">
            <a:extLst>
              <a:ext uri="{FF2B5EF4-FFF2-40B4-BE49-F238E27FC236}">
                <a16:creationId xmlns:a16="http://schemas.microsoft.com/office/drawing/2014/main" id="{71F03707-F531-4F4D-B32B-182BE68687F7}"/>
              </a:ext>
            </a:extLst>
          </p:cNvPr>
          <p:cNvSpPr>
            <a:spLocks noGrp="1"/>
          </p:cNvSpPr>
          <p:nvPr>
            <p:ph type="title"/>
          </p:nvPr>
        </p:nvSpPr>
        <p:spPr>
          <a:xfrm>
            <a:off x="4608000" y="502024"/>
            <a:ext cx="7082720"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710549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and Text 1">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01279" y="1726606"/>
            <a:ext cx="3406693" cy="3998266"/>
          </a:xfrm>
        </p:spPr>
        <p:txBody>
          <a:bodyPr/>
          <a:lstStyle/>
          <a:p>
            <a:pPr lvl="0"/>
            <a:r>
              <a:rPr lang="en-US"/>
              <a:t>Edit Master text styles</a:t>
            </a:r>
          </a:p>
          <a:p>
            <a:pPr lvl="1"/>
            <a:r>
              <a:rPr lang="en-US"/>
              <a:t>Second level</a:t>
            </a:r>
          </a:p>
        </p:txBody>
      </p:sp>
      <p:pic>
        <p:nvPicPr>
          <p:cNvPr id="5" name="Picture 4">
            <a:extLst>
              <a:ext uri="{FF2B5EF4-FFF2-40B4-BE49-F238E27FC236}">
                <a16:creationId xmlns:a16="http://schemas.microsoft.com/office/drawing/2014/main" id="{DF09C3F5-A676-49A5-A70A-C542A02B53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4" name="Picture Placeholder 3"/>
          <p:cNvSpPr>
            <a:spLocks noGrp="1"/>
          </p:cNvSpPr>
          <p:nvPr>
            <p:ph type="pic" sz="quarter" idx="12"/>
          </p:nvPr>
        </p:nvSpPr>
        <p:spPr>
          <a:xfrm>
            <a:off x="4123518" y="0"/>
            <a:ext cx="8068482" cy="6858000"/>
          </a:xfrm>
        </p:spPr>
        <p:txBody>
          <a:bodyPr/>
          <a:lstStyle/>
          <a:p>
            <a:r>
              <a:rPr lang="en-US"/>
              <a:t>Click icon to add picture</a:t>
            </a:r>
          </a:p>
        </p:txBody>
      </p:sp>
      <p:sp>
        <p:nvSpPr>
          <p:cNvPr id="9" name="Title 1"/>
          <p:cNvSpPr>
            <a:spLocks noGrp="1"/>
          </p:cNvSpPr>
          <p:nvPr>
            <p:ph type="title"/>
          </p:nvPr>
        </p:nvSpPr>
        <p:spPr>
          <a:xfrm>
            <a:off x="501279"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845508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and Tex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C96736-E105-4326-9C9F-39212FF7F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8" name="Picture Placeholder 3"/>
          <p:cNvSpPr>
            <a:spLocks noGrp="1"/>
          </p:cNvSpPr>
          <p:nvPr>
            <p:ph type="pic" sz="quarter" idx="13"/>
          </p:nvPr>
        </p:nvSpPr>
        <p:spPr>
          <a:xfrm>
            <a:off x="8068482" y="0"/>
            <a:ext cx="4123518" cy="6858000"/>
          </a:xfrm>
        </p:spPr>
        <p:txBody>
          <a:bodyPr/>
          <a:lstStyle/>
          <a:p>
            <a:r>
              <a:rPr lang="en-US"/>
              <a:t>Click icon to add picture</a:t>
            </a:r>
          </a:p>
        </p:txBody>
      </p:sp>
      <p:sp>
        <p:nvSpPr>
          <p:cNvPr id="6" name="Text Placeholder 7"/>
          <p:cNvSpPr>
            <a:spLocks noGrp="1"/>
          </p:cNvSpPr>
          <p:nvPr>
            <p:ph type="body" sz="quarter" idx="11"/>
          </p:nvPr>
        </p:nvSpPr>
        <p:spPr>
          <a:xfrm>
            <a:off x="501278" y="1726606"/>
            <a:ext cx="7226647" cy="3998266"/>
          </a:xfrm>
        </p:spPr>
        <p:txBody>
          <a:bodyPr/>
          <a:lstStyle/>
          <a:p>
            <a:pPr lvl="0"/>
            <a:r>
              <a:rPr lang="en-US"/>
              <a:t>Edit Master text styles</a:t>
            </a:r>
          </a:p>
          <a:p>
            <a:pPr lvl="1"/>
            <a:r>
              <a:rPr lang="en-US"/>
              <a:t>Second level</a:t>
            </a:r>
          </a:p>
        </p:txBody>
      </p:sp>
      <p:sp>
        <p:nvSpPr>
          <p:cNvPr id="7" name="Title 1"/>
          <p:cNvSpPr>
            <a:spLocks noGrp="1"/>
          </p:cNvSpPr>
          <p:nvPr>
            <p:ph type="title"/>
          </p:nvPr>
        </p:nvSpPr>
        <p:spPr>
          <a:xfrm>
            <a:off x="501278" y="502024"/>
            <a:ext cx="7226647"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724794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and Text Purp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DF70B596-2783-4C5E-8D64-2FF29F202147}"/>
              </a:ext>
            </a:extLst>
          </p:cNvPr>
          <p:cNvSpPr>
            <a:spLocks noGrp="1"/>
          </p:cNvSpPr>
          <p:nvPr>
            <p:ph type="sldNum" sz="quarter" idx="10"/>
          </p:nvPr>
        </p:nvSpPr>
        <p:spPr/>
        <p:txBody>
          <a:bodyPr/>
          <a:lstStyle>
            <a:lvl1pPr>
              <a:defRPr>
                <a:solidFill>
                  <a:schemeClr val="bg1"/>
                </a:solidFill>
              </a:defRPr>
            </a:lvl1pPr>
          </a:lstStyle>
          <a:p>
            <a:fld id="{142585A0-1DAD-402A-907C-D75230567DEC}" type="slidenum">
              <a:rPr lang="en-GB" smtClean="0"/>
              <a:pPr/>
              <a:t>‹#›</a:t>
            </a:fld>
            <a:endParaRPr lang="en-GB" dirty="0"/>
          </a:p>
        </p:txBody>
      </p:sp>
      <p:pic>
        <p:nvPicPr>
          <p:cNvPr id="4" name="Picture 3">
            <a:extLst>
              <a:ext uri="{FF2B5EF4-FFF2-40B4-BE49-F238E27FC236}">
                <a16:creationId xmlns:a16="http://schemas.microsoft.com/office/drawing/2014/main" id="{C508447E-2441-40AE-941B-831CB65570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7" name="Content Placeholder 3"/>
          <p:cNvSpPr>
            <a:spLocks noGrp="1"/>
          </p:cNvSpPr>
          <p:nvPr>
            <p:ph sz="quarter" idx="11"/>
          </p:nvPr>
        </p:nvSpPr>
        <p:spPr>
          <a:xfrm>
            <a:off x="502070" y="1438962"/>
            <a:ext cx="11188650" cy="45366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04476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Colour">
    <p:bg>
      <p:bgPr>
        <a:solidFill>
          <a:schemeClr val="accent1"/>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a:solidFill>
            <a:schemeClr val="tx2"/>
          </a:solidFill>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11" name="Text Placeholder 5"/>
          <p:cNvSpPr>
            <a:spLocks noGrp="1"/>
          </p:cNvSpPr>
          <p:nvPr>
            <p:ph type="body" sz="quarter" idx="12" hasCustomPrompt="1"/>
          </p:nvPr>
        </p:nvSpPr>
        <p:spPr>
          <a:xfrm>
            <a:off x="3298894" y="3256683"/>
            <a:ext cx="5593962" cy="860613"/>
          </a:xfrm>
        </p:spPr>
        <p:txBody>
          <a:bodyPr anchor="t" anchorCtr="0"/>
          <a:lstStyle>
            <a:lvl1pPr marL="0" indent="0" algn="ctr">
              <a:lnSpc>
                <a:spcPct val="100000"/>
              </a:lnSpc>
              <a:spcAft>
                <a:spcPts val="0"/>
              </a:spcAft>
              <a:buFontTx/>
              <a:buNone/>
              <a:defRPr sz="1494" baseline="0">
                <a:solidFill>
                  <a:schemeClr val="tx1"/>
                </a:solidFill>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pic>
        <p:nvPicPr>
          <p:cNvPr id="14" name="Picture 13"/>
          <p:cNvPicPr>
            <a:picLocks noChangeAspect="1"/>
          </p:cNvPicPr>
          <p:nvPr userDrawn="1"/>
        </p:nvPicPr>
        <p:blipFill>
          <a:blip r:embed="rId3"/>
          <a:stretch>
            <a:fillRect/>
          </a:stretch>
        </p:blipFill>
        <p:spPr>
          <a:xfrm>
            <a:off x="5807422" y="5689013"/>
            <a:ext cx="576906" cy="717178"/>
          </a:xfrm>
          <a:prstGeom prst="rect">
            <a:avLst/>
          </a:prstGeom>
        </p:spPr>
      </p:pic>
      <p:sp>
        <p:nvSpPr>
          <p:cNvPr id="17" name="TextBox 16"/>
          <p:cNvSpPr txBox="1"/>
          <p:nvPr userDrawn="1"/>
        </p:nvSpPr>
        <p:spPr>
          <a:xfrm>
            <a:off x="501280" y="1401911"/>
            <a:ext cx="11189441" cy="2203450"/>
          </a:xfrm>
          <a:prstGeom prst="rect">
            <a:avLst/>
          </a:prstGeom>
          <a:noFill/>
        </p:spPr>
        <p:txBody>
          <a:bodyPr wrap="square" rtlCol="0" anchor="ctr" anchorCtr="0">
            <a:noAutofit/>
          </a:bodyPr>
          <a:lstStyle/>
          <a:p>
            <a:pPr algn="ctr"/>
            <a:r>
              <a:rPr lang="en-US" sz="5976" b="1" dirty="0">
                <a:solidFill>
                  <a:schemeClr val="tx1"/>
                </a:solidFill>
              </a:rPr>
              <a:t>Thank</a:t>
            </a:r>
            <a:r>
              <a:rPr lang="en-US" sz="5976" b="1" baseline="0" dirty="0">
                <a:solidFill>
                  <a:schemeClr val="tx1"/>
                </a:solidFill>
              </a:rPr>
              <a:t> you</a:t>
            </a:r>
            <a:endParaRPr lang="en-US" sz="5976" b="1" dirty="0">
              <a:solidFill>
                <a:schemeClr val="tx1"/>
              </a:solidFill>
            </a:endParaRPr>
          </a:p>
        </p:txBody>
      </p:sp>
    </p:spTree>
    <p:extLst>
      <p:ext uri="{BB962C8B-B14F-4D97-AF65-F5344CB8AC3E}">
        <p14:creationId xmlns:p14="http://schemas.microsoft.com/office/powerpoint/2010/main" val="53450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Core)">
    <p:bg>
      <p:bgPr>
        <a:solidFill>
          <a:schemeClr val="tx2"/>
        </a:solidFill>
        <a:effectLst/>
      </p:bgPr>
    </p:bg>
    <p:spTree>
      <p:nvGrpSpPr>
        <p:cNvPr id="1" name=""/>
        <p:cNvGrpSpPr/>
        <p:nvPr/>
      </p:nvGrpSpPr>
      <p:grpSpPr>
        <a:xfrm>
          <a:off x="0" y="0"/>
          <a:ext cx="0" cy="0"/>
          <a:chOff x="0" y="0"/>
          <a:chExt cx="0" cy="0"/>
        </a:xfrm>
      </p:grpSpPr>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8" name="Picture 7">
            <a:extLst>
              <a:ext uri="{FF2B5EF4-FFF2-40B4-BE49-F238E27FC236}">
                <a16:creationId xmlns:a16="http://schemas.microsoft.com/office/drawing/2014/main" id="{DFA4E7D7-B64C-9F42-A5D1-37B3CC4D69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9" name="Title 1">
            <a:extLst>
              <a:ext uri="{FF2B5EF4-FFF2-40B4-BE49-F238E27FC236}">
                <a16:creationId xmlns:a16="http://schemas.microsoft.com/office/drawing/2014/main" id="{E9B4F947-DE37-A54A-969E-05A7A04E8C22}"/>
              </a:ext>
            </a:extLst>
          </p:cNvPr>
          <p:cNvSpPr>
            <a:spLocks noGrp="1"/>
          </p:cNvSpPr>
          <p:nvPr>
            <p:ph type="title"/>
          </p:nvPr>
        </p:nvSpPr>
        <p:spPr>
          <a:xfrm>
            <a:off x="501279" y="2112640"/>
            <a:ext cx="11189815" cy="1434356"/>
          </a:xfrm>
        </p:spPr>
        <p:txBody>
          <a:bodyPr anchor="ctr" anchorCtr="0">
            <a:normAutofit/>
          </a:bodyPr>
          <a:lstStyle>
            <a:lvl1pPr algn="ctr">
              <a:lnSpc>
                <a:spcPct val="100000"/>
              </a:lnSpc>
              <a:defRPr sz="3984" baseline="0">
                <a:solidFill>
                  <a:schemeClr val="tx1"/>
                </a:solidFill>
              </a:defRPr>
            </a:lvl1pPr>
          </a:lstStyle>
          <a:p>
            <a:r>
              <a:rPr lang="en-US"/>
              <a:t>Click to edit Master title style</a:t>
            </a:r>
            <a:endParaRPr lang="en-GB" dirty="0"/>
          </a:p>
        </p:txBody>
      </p:sp>
      <p:sp>
        <p:nvSpPr>
          <p:cNvPr id="10" name="Text Placeholder 2">
            <a:extLst>
              <a:ext uri="{FF2B5EF4-FFF2-40B4-BE49-F238E27FC236}">
                <a16:creationId xmlns:a16="http://schemas.microsoft.com/office/drawing/2014/main" id="{7D849C50-D2FC-0447-AA89-6E491735EA69}"/>
              </a:ext>
            </a:extLst>
          </p:cNvPr>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390" baseline="0">
                <a:solidFill>
                  <a:schemeClr val="bg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E38B0384-E83E-6C4C-94F5-B22148A543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Tree>
    <p:extLst>
      <p:ext uri="{BB962C8B-B14F-4D97-AF65-F5344CB8AC3E}">
        <p14:creationId xmlns:p14="http://schemas.microsoft.com/office/powerpoint/2010/main" val="814161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298894" y="4501631"/>
            <a:ext cx="5593962" cy="860613"/>
          </a:xfrm>
        </p:spPr>
        <p:txBody>
          <a:bodyPr anchor="t" anchorCtr="0"/>
          <a:lstStyle>
            <a:lvl1pPr marL="0" indent="0" algn="ctr">
              <a:lnSpc>
                <a:spcPct val="100000"/>
              </a:lnSpc>
              <a:spcAft>
                <a:spcPts val="0"/>
              </a:spcAft>
              <a:buFontTx/>
              <a:buNone/>
              <a:defRPr sz="1494" baseline="0">
                <a:solidFill>
                  <a:schemeClr val="bg1"/>
                </a:solidFill>
                <a:latin typeface="Arial" panose="020B0604020202020204" pitchFamily="34" charset="0"/>
                <a:cs typeface="Arial" panose="020B0604020202020204" pitchFamily="34" charset="0"/>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sp>
        <p:nvSpPr>
          <p:cNvPr id="8" name="Text Placeholder 7"/>
          <p:cNvSpPr>
            <a:spLocks noGrp="1"/>
          </p:cNvSpPr>
          <p:nvPr>
            <p:ph type="body" sz="quarter" idx="12" hasCustomPrompt="1"/>
          </p:nvPr>
        </p:nvSpPr>
        <p:spPr>
          <a:xfrm>
            <a:off x="3298894" y="5065949"/>
            <a:ext cx="5593962" cy="286871"/>
          </a:xfrm>
        </p:spPr>
        <p:txBody>
          <a:bodyPr/>
          <a:lstStyle>
            <a:lvl1pPr marL="0" indent="0" algn="ctr">
              <a:lnSpc>
                <a:spcPct val="100000"/>
              </a:lnSpc>
              <a:spcAft>
                <a:spcPts val="0"/>
              </a:spcAft>
              <a:buFontTx/>
              <a:buNone/>
              <a:defRPr sz="996" baseline="0">
                <a:solidFill>
                  <a:schemeClr val="accent1"/>
                </a:solidFill>
                <a:latin typeface="Arial" panose="020B0604020202020204" pitchFamily="34" charset="0"/>
                <a:cs typeface="Arial" panose="020B0604020202020204" pitchFamily="34" charset="0"/>
              </a:defRPr>
            </a:lvl1pPr>
            <a:lvl2pPr>
              <a:defRPr sz="996">
                <a:solidFill>
                  <a:schemeClr val="accent3"/>
                </a:solidFill>
              </a:defRPr>
            </a:lvl2pPr>
            <a:lvl3pPr>
              <a:defRPr sz="996">
                <a:solidFill>
                  <a:schemeClr val="accent3"/>
                </a:solidFill>
              </a:defRPr>
            </a:lvl3pPr>
            <a:lvl4pPr>
              <a:defRPr sz="996">
                <a:solidFill>
                  <a:schemeClr val="accent3"/>
                </a:solidFill>
              </a:defRPr>
            </a:lvl4pPr>
            <a:lvl5pPr>
              <a:defRPr sz="996">
                <a:solidFill>
                  <a:schemeClr val="accent3"/>
                </a:solidFill>
              </a:defRPr>
            </a:lvl5pPr>
          </a:lstStyle>
          <a:p>
            <a:pPr lvl="0"/>
            <a:r>
              <a:rPr lang="en-US" dirty="0"/>
              <a:t>Additional information, if required.</a:t>
            </a:r>
          </a:p>
        </p:txBody>
      </p:sp>
      <p:sp>
        <p:nvSpPr>
          <p:cNvPr id="3" name="TextBox 2"/>
          <p:cNvSpPr txBox="1"/>
          <p:nvPr userDrawn="1"/>
        </p:nvSpPr>
        <p:spPr>
          <a:xfrm>
            <a:off x="501154" y="3322425"/>
            <a:ext cx="11189441" cy="2203450"/>
          </a:xfrm>
          <a:prstGeom prst="rect">
            <a:avLst/>
          </a:prstGeom>
          <a:noFill/>
        </p:spPr>
        <p:txBody>
          <a:bodyPr wrap="square" rtlCol="0" anchor="ctr" anchorCtr="0">
            <a:noAutofit/>
          </a:bodyPr>
          <a:lstStyle/>
          <a:p>
            <a:pPr algn="ctr"/>
            <a:r>
              <a:rPr lang="en-US" sz="5976" b="1" dirty="0">
                <a:solidFill>
                  <a:schemeClr val="bg1"/>
                </a:solidFill>
                <a:latin typeface="Arial" panose="020B0604020202020204" pitchFamily="34" charset="0"/>
                <a:cs typeface="Arial" panose="020B0604020202020204" pitchFamily="34" charset="0"/>
              </a:rPr>
              <a:t>Thank</a:t>
            </a:r>
            <a:r>
              <a:rPr lang="en-US" sz="5976" b="1" baseline="0" dirty="0">
                <a:solidFill>
                  <a:schemeClr val="bg1"/>
                </a:solidFill>
                <a:latin typeface="Arial" panose="020B0604020202020204" pitchFamily="34" charset="0"/>
                <a:cs typeface="Arial" panose="020B0604020202020204" pitchFamily="34" charset="0"/>
              </a:rPr>
              <a:t> you</a:t>
            </a:r>
            <a:endParaRPr lang="en-US" sz="5976" b="1"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Premier League 2020</a:t>
            </a:r>
            <a:endParaRPr lang="en-US" sz="747"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F0910E-D36D-44CB-9570-8CEDD9C6F0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5671" y="5063276"/>
            <a:ext cx="700407" cy="1031556"/>
          </a:xfrm>
          <a:prstGeom prst="rect">
            <a:avLst/>
          </a:prstGeom>
        </p:spPr>
      </p:pic>
    </p:spTree>
    <p:extLst>
      <p:ext uri="{BB962C8B-B14F-4D97-AF65-F5344CB8AC3E}">
        <p14:creationId xmlns:p14="http://schemas.microsoft.com/office/powerpoint/2010/main" val="245896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ont Cover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276716" y="5372169"/>
            <a:ext cx="7638163" cy="708305"/>
          </a:xfrm>
        </p:spPr>
        <p:txBody>
          <a:bodyPr anchor="ctr" anchorCtr="0"/>
          <a:lstStyle>
            <a:lvl1pPr algn="ctr">
              <a:lnSpc>
                <a:spcPct val="100000"/>
              </a:lnSpc>
              <a:defRPr sz="3287" baseline="0">
                <a:solidFill>
                  <a:schemeClr val="bg1"/>
                </a:solidFill>
              </a:defRPr>
            </a:lvl1pPr>
          </a:lstStyle>
          <a:p>
            <a:r>
              <a:rPr lang="en-US"/>
              <a:t>Click to edit Master title style</a:t>
            </a:r>
            <a:endParaRPr lang="en-GB" dirty="0"/>
          </a:p>
        </p:txBody>
      </p:sp>
      <p:sp>
        <p:nvSpPr>
          <p:cNvPr id="10" name="Text Placeholder 3"/>
          <p:cNvSpPr>
            <a:spLocks noGrp="1"/>
          </p:cNvSpPr>
          <p:nvPr>
            <p:ph type="body" sz="quarter" idx="10" hasCustomPrompt="1"/>
          </p:nvPr>
        </p:nvSpPr>
        <p:spPr>
          <a:xfrm>
            <a:off x="2277105" y="5049440"/>
            <a:ext cx="7637790" cy="322730"/>
          </a:xfrm>
        </p:spPr>
        <p:txBody>
          <a:bodyPr anchor="ctr"/>
          <a:lstStyle>
            <a:lvl1pPr marL="0" indent="0" algn="ctr">
              <a:buNone/>
              <a:defRPr sz="1494" b="0" baseline="0">
                <a:solidFill>
                  <a:schemeClr val="accent1"/>
                </a:solidFill>
              </a:defRPr>
            </a:lvl1pPr>
          </a:lstStyle>
          <a:p>
            <a:pPr lvl="0"/>
            <a:r>
              <a:rPr lang="en-US" dirty="0"/>
              <a:t>Client name</a:t>
            </a:r>
          </a:p>
        </p:txBody>
      </p:sp>
      <p:sp>
        <p:nvSpPr>
          <p:cNvPr id="11" name="Text Placeholder 3"/>
          <p:cNvSpPr>
            <a:spLocks noGrp="1"/>
          </p:cNvSpPr>
          <p:nvPr>
            <p:ph type="body" sz="quarter" idx="11" hasCustomPrompt="1"/>
          </p:nvPr>
        </p:nvSpPr>
        <p:spPr>
          <a:xfrm>
            <a:off x="2277105" y="6080474"/>
            <a:ext cx="7637790" cy="322730"/>
          </a:xfrm>
        </p:spPr>
        <p:txBody>
          <a:bodyPr anchor="ctr"/>
          <a:lstStyle>
            <a:lvl1pPr marL="0" indent="0" algn="ctr">
              <a:buNone/>
              <a:defRPr sz="1494" b="0">
                <a:solidFill>
                  <a:schemeClr val="bg1"/>
                </a:solidFill>
              </a:defRPr>
            </a:lvl1pPr>
          </a:lstStyle>
          <a:p>
            <a:pPr lvl="0"/>
            <a:r>
              <a:rPr lang="en-US" dirty="0"/>
              <a:t>DD.MM.2019 </a:t>
            </a:r>
          </a:p>
        </p:txBody>
      </p:sp>
      <p:sp>
        <p:nvSpPr>
          <p:cNvPr id="3" name="TextBox 2"/>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mn-lt"/>
                <a:ea typeface="+mn-ea"/>
                <a:cs typeface="+mn-cs"/>
              </a:rPr>
              <a:t>© Premier League 2020</a:t>
            </a:r>
            <a:endParaRPr lang="en-US" sz="747" dirty="0">
              <a:solidFill>
                <a:schemeClr val="bg1"/>
              </a:solidFill>
            </a:endParaRPr>
          </a:p>
        </p:txBody>
      </p:sp>
      <p:pic>
        <p:nvPicPr>
          <p:cNvPr id="12" name="Picture 11">
            <a:extLst>
              <a:ext uri="{FF2B5EF4-FFF2-40B4-BE49-F238E27FC236}">
                <a16:creationId xmlns:a16="http://schemas.microsoft.com/office/drawing/2014/main" id="{42701765-4873-4DF1-B9EE-166C33878E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684" y="2467278"/>
            <a:ext cx="2824632" cy="1304867"/>
          </a:xfrm>
          <a:prstGeom prst="rect">
            <a:avLst/>
          </a:prstGeom>
        </p:spPr>
      </p:pic>
    </p:spTree>
    <p:extLst>
      <p:ext uri="{BB962C8B-B14F-4D97-AF65-F5344CB8AC3E}">
        <p14:creationId xmlns:p14="http://schemas.microsoft.com/office/powerpoint/2010/main" val="335399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Divider (Gradient)">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374" cy="6858012"/>
          </a:xfrm>
          <a:prstGeom prst="rect">
            <a:avLst/>
          </a:prstGeom>
        </p:spPr>
      </p:pic>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7" name="Picture 6">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29836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tatement Lilac/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320579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tatement Lilac/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372261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tatement Pink/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65463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tatement Green/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336022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1">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4098670"/>
            <a:ext cx="12192000" cy="2759330"/>
            <a:chOff x="0" y="8229599"/>
            <a:chExt cx="24479250" cy="5540376"/>
          </a:xfrm>
        </p:grpSpPr>
        <p:sp>
          <p:nvSpPr>
            <p:cNvPr id="12" name="Rectangle 11"/>
            <p:cNvSpPr/>
            <p:nvPr userDrawn="1"/>
          </p:nvSpPr>
          <p:spPr>
            <a:xfrm>
              <a:off x="0" y="8229599"/>
              <a:ext cx="24479250" cy="5540375"/>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8400" y="12455975"/>
              <a:ext cx="1171443" cy="1314000"/>
            </a:xfrm>
            <a:prstGeom prst="rect">
              <a:avLst/>
            </a:prstGeom>
          </p:spPr>
        </p:pic>
      </p:grpSp>
      <p:sp>
        <p:nvSpPr>
          <p:cNvPr id="8" name="Text Placeholder 5"/>
          <p:cNvSpPr>
            <a:spLocks noGrp="1"/>
          </p:cNvSpPr>
          <p:nvPr>
            <p:ph type="body" sz="quarter" idx="11"/>
          </p:nvPr>
        </p:nvSpPr>
        <p:spPr>
          <a:xfrm>
            <a:off x="0" y="4098671"/>
            <a:ext cx="12192000" cy="2759329"/>
          </a:xfrm>
          <a:noFill/>
        </p:spPr>
        <p:txBody>
          <a:bodyPr lIns="180000" tIns="180000" rIns="180000" bIns="180000" anchor="ctr" anchorCtr="0"/>
          <a:lstStyle>
            <a:lvl1pPr marL="0" indent="0" algn="ctr">
              <a:lnSpc>
                <a:spcPct val="100000"/>
              </a:lnSpc>
              <a:spcAft>
                <a:spcPts val="0"/>
              </a:spcAft>
              <a:buFontTx/>
              <a:buNone/>
              <a:defRPr sz="3984"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userDrawn="1">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318640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039" y="516128"/>
            <a:ext cx="11188682" cy="645460"/>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502039" y="1438963"/>
            <a:ext cx="11188682" cy="4536685"/>
          </a:xfrm>
          <a:prstGeom prst="rect">
            <a:avLst/>
          </a:prstGeom>
        </p:spPr>
        <p:txBody>
          <a:bodyPr vert="horz" lIns="0" tIns="0" rIns="0" bIns="0" rtlCol="0">
            <a:noAutofit/>
          </a:bodyPr>
          <a:lstStyle/>
          <a:p>
            <a:pPr lvl="0"/>
            <a:r>
              <a:rPr lang="en-US" dirty="0"/>
              <a:t>Edit Master text styles</a:t>
            </a:r>
          </a:p>
          <a:p>
            <a:pPr lvl="1"/>
            <a:r>
              <a:rPr lang="en-US" dirty="0"/>
              <a:t>Second level</a:t>
            </a:r>
          </a:p>
        </p:txBody>
      </p:sp>
      <p:pic>
        <p:nvPicPr>
          <p:cNvPr id="5" name="Picture 4">
            <a:extLst>
              <a:ext uri="{FF2B5EF4-FFF2-40B4-BE49-F238E27FC236}">
                <a16:creationId xmlns:a16="http://schemas.microsoft.com/office/drawing/2014/main" id="{155DCAB7-288E-49EB-94C1-0628B061D0E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4"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rgbClr val="37003C"/>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2300767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294" rtl="0" eaLnBrk="1" latinLnBrk="0" hangingPunct="1">
        <a:lnSpc>
          <a:spcPct val="100000"/>
        </a:lnSpc>
        <a:spcBef>
          <a:spcPct val="0"/>
        </a:spcBef>
        <a:buNone/>
        <a:defRPr sz="2988" b="1" i="0" kern="1200" baseline="0">
          <a:solidFill>
            <a:schemeClr val="tx1"/>
          </a:solidFill>
          <a:latin typeface="+mj-lt"/>
          <a:ea typeface="+mj-ea"/>
          <a:cs typeface="+mj-cs"/>
        </a:defRPr>
      </a:lvl1pPr>
    </p:titleStyle>
    <p:body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p:bodyStyle>
    <p:otherStyle>
      <a:defPPr>
        <a:defRPr lang="en-GB"/>
      </a:defPPr>
      <a:lvl1pPr marL="0" algn="ctr" defTabSz="550817" rtl="0" eaLnBrk="1" latinLnBrk="0" hangingPunct="1">
        <a:lnSpc>
          <a:spcPts val="1743"/>
        </a:lnSpc>
        <a:defRPr sz="1494" kern="1200">
          <a:solidFill>
            <a:schemeClr val="accent1"/>
          </a:solidFill>
          <a:latin typeface="+mn-lt"/>
          <a:ea typeface="+mn-ea"/>
          <a:cs typeface="+mn-cs"/>
        </a:defRPr>
      </a:lvl1pPr>
      <a:lvl2pPr marL="0" algn="ctr" defTabSz="550817" rtl="0" eaLnBrk="1" latinLnBrk="0" hangingPunct="1">
        <a:lnSpc>
          <a:spcPts val="1743"/>
        </a:lnSpc>
        <a:defRPr sz="1494" kern="1200">
          <a:solidFill>
            <a:schemeClr val="tx1"/>
          </a:solidFill>
          <a:latin typeface="+mn-lt"/>
          <a:ea typeface="+mn-ea"/>
          <a:cs typeface="+mn-cs"/>
        </a:defRPr>
      </a:lvl2pPr>
      <a:lvl3pPr marL="0" algn="ctr" defTabSz="550817" rtl="0" eaLnBrk="1" latinLnBrk="0" hangingPunct="1">
        <a:lnSpc>
          <a:spcPts val="1743"/>
        </a:lnSpc>
        <a:defRPr sz="1494" kern="1200">
          <a:solidFill>
            <a:schemeClr val="accent1"/>
          </a:solidFill>
          <a:latin typeface="+mn-lt"/>
          <a:ea typeface="+mn-ea"/>
          <a:cs typeface="+mn-cs"/>
        </a:defRPr>
      </a:lvl3pPr>
      <a:lvl4pPr marL="0" algn="ctr" defTabSz="550817" rtl="0" eaLnBrk="1" latinLnBrk="0" hangingPunct="1">
        <a:lnSpc>
          <a:spcPts val="1743"/>
        </a:lnSpc>
        <a:defRPr sz="1494" kern="1200">
          <a:solidFill>
            <a:schemeClr val="tx1"/>
          </a:solidFill>
          <a:latin typeface="+mn-lt"/>
          <a:ea typeface="+mn-ea"/>
          <a:cs typeface="+mn-cs"/>
        </a:defRPr>
      </a:lvl4pPr>
      <a:lvl5pPr marL="0" algn="ctr" defTabSz="550817" rtl="0" eaLnBrk="1" latinLnBrk="0" hangingPunct="1">
        <a:lnSpc>
          <a:spcPts val="1743"/>
        </a:lnSpc>
        <a:defRPr sz="1494" kern="1200">
          <a:solidFill>
            <a:schemeClr val="tx1"/>
          </a:solidFill>
          <a:latin typeface="+mn-lt"/>
          <a:ea typeface="+mn-ea"/>
          <a:cs typeface="+mn-cs"/>
        </a:defRPr>
      </a:lvl5pPr>
      <a:lvl6pPr marL="0" algn="ctr" defTabSz="550817" rtl="0" eaLnBrk="1" latinLnBrk="0" hangingPunct="1">
        <a:lnSpc>
          <a:spcPts val="1743"/>
        </a:lnSpc>
        <a:defRPr sz="1494" kern="1200">
          <a:solidFill>
            <a:schemeClr val="tx1"/>
          </a:solidFill>
          <a:latin typeface="+mn-lt"/>
          <a:ea typeface="+mn-ea"/>
          <a:cs typeface="+mn-cs"/>
        </a:defRPr>
      </a:lvl6pPr>
      <a:lvl7pPr marL="0" algn="ctr" defTabSz="550817" rtl="0" eaLnBrk="1" latinLnBrk="0" hangingPunct="1">
        <a:lnSpc>
          <a:spcPts val="1743"/>
        </a:lnSpc>
        <a:defRPr sz="1494" kern="1200">
          <a:solidFill>
            <a:schemeClr val="tx1"/>
          </a:solidFill>
          <a:latin typeface="+mn-lt"/>
          <a:ea typeface="+mn-ea"/>
          <a:cs typeface="+mn-cs"/>
        </a:defRPr>
      </a:lvl7pPr>
      <a:lvl8pPr marL="0" algn="ctr" defTabSz="550817" rtl="0" eaLnBrk="1" latinLnBrk="0" hangingPunct="1">
        <a:lnSpc>
          <a:spcPts val="1743"/>
        </a:lnSpc>
        <a:defRPr sz="1494" kern="1200">
          <a:solidFill>
            <a:schemeClr val="tx1"/>
          </a:solidFill>
          <a:latin typeface="+mn-lt"/>
          <a:ea typeface="+mn-ea"/>
          <a:cs typeface="+mn-cs"/>
        </a:defRPr>
      </a:lvl8pPr>
      <a:lvl9pPr marL="0" algn="ctr" defTabSz="550817" rtl="0" eaLnBrk="1" latinLnBrk="0" hangingPunct="1">
        <a:lnSpc>
          <a:spcPts val="1743"/>
        </a:lnSpc>
        <a:defRPr sz="14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306">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816C-EDF3-4B38-AF12-40A069A52744}"/>
              </a:ext>
            </a:extLst>
          </p:cNvPr>
          <p:cNvSpPr>
            <a:spLocks noGrp="1"/>
          </p:cNvSpPr>
          <p:nvPr>
            <p:ph type="title"/>
          </p:nvPr>
        </p:nvSpPr>
        <p:spPr>
          <a:xfrm>
            <a:off x="404737" y="230013"/>
            <a:ext cx="9599232" cy="645460"/>
          </a:xfrm>
        </p:spPr>
        <p:txBody>
          <a:bodyPr/>
          <a:lstStyle/>
          <a:p>
            <a:r>
              <a:rPr lang="en-GB" sz="2500" dirty="0">
                <a:latin typeface="Premier League" panose="020B0504020203020204" pitchFamily="34" charset="0"/>
              </a:rPr>
              <a:t>Jumping jacks </a:t>
            </a:r>
            <a:r>
              <a:rPr lang="en-GB" sz="2689" dirty="0"/>
              <a:t>| </a:t>
            </a:r>
            <a:r>
              <a:rPr lang="en-GB" sz="1600" dirty="0">
                <a:latin typeface="Premier League" panose="020B0504020203020204" pitchFamily="34" charset="0"/>
              </a:rPr>
              <a:t>LO: Master basic movements, including jumping for height and distance. </a:t>
            </a:r>
          </a:p>
        </p:txBody>
      </p:sp>
      <p:sp>
        <p:nvSpPr>
          <p:cNvPr id="9" name="Rectangle: Rounded Corners 8">
            <a:extLst>
              <a:ext uri="{FF2B5EF4-FFF2-40B4-BE49-F238E27FC236}">
                <a16:creationId xmlns:a16="http://schemas.microsoft.com/office/drawing/2014/main" id="{7BEEB451-605D-437A-BE04-84C526A9EA07}"/>
              </a:ext>
            </a:extLst>
          </p:cNvPr>
          <p:cNvSpPr/>
          <p:nvPr/>
        </p:nvSpPr>
        <p:spPr>
          <a:xfrm>
            <a:off x="327135" y="809111"/>
            <a:ext cx="5070818" cy="1980550"/>
          </a:xfrm>
          <a:prstGeom prst="roundRect">
            <a:avLst>
              <a:gd name="adj" fmla="val 10332"/>
            </a:avLst>
          </a:prstGeom>
          <a:solidFill>
            <a:srgbClr val="FF288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5371"/>
            <a:endParaRPr lang="en-GB" sz="896" kern="0" dirty="0">
              <a:solidFill>
                <a:sysClr val="windowText" lastClr="000000"/>
              </a:solidFill>
              <a:highlight>
                <a:srgbClr val="FF2882"/>
              </a:highlight>
              <a:latin typeface="Arial" panose="020B0604020202020204"/>
            </a:endParaRPr>
          </a:p>
        </p:txBody>
      </p:sp>
      <p:sp>
        <p:nvSpPr>
          <p:cNvPr id="5" name="Rectangle: Rounded Corners 4">
            <a:extLst>
              <a:ext uri="{FF2B5EF4-FFF2-40B4-BE49-F238E27FC236}">
                <a16:creationId xmlns:a16="http://schemas.microsoft.com/office/drawing/2014/main" id="{0A81864F-6130-473E-902E-6F1BBBEB37E2}"/>
              </a:ext>
            </a:extLst>
          </p:cNvPr>
          <p:cNvSpPr/>
          <p:nvPr/>
        </p:nvSpPr>
        <p:spPr>
          <a:xfrm>
            <a:off x="425065" y="906470"/>
            <a:ext cx="3060403" cy="1769613"/>
          </a:xfrm>
          <a:prstGeom prst="roundRect">
            <a:avLst>
              <a:gd name="adj" fmla="val 6940"/>
            </a:avLst>
          </a:prstGeom>
          <a:solidFill>
            <a:schemeClr val="tx1"/>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p:txBody>
      </p:sp>
      <p:pic>
        <p:nvPicPr>
          <p:cNvPr id="7" name="Picture 6">
            <a:extLst>
              <a:ext uri="{FF2B5EF4-FFF2-40B4-BE49-F238E27FC236}">
                <a16:creationId xmlns:a16="http://schemas.microsoft.com/office/drawing/2014/main" id="{DD26635A-F8A8-4F27-AC82-E48018CFD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24" y="1426929"/>
            <a:ext cx="1561261" cy="754902"/>
          </a:xfrm>
          <a:prstGeom prst="rect">
            <a:avLst/>
          </a:prstGeom>
        </p:spPr>
      </p:pic>
      <p:sp>
        <p:nvSpPr>
          <p:cNvPr id="10" name="Rectangle: Rounded Corners 9">
            <a:extLst>
              <a:ext uri="{FF2B5EF4-FFF2-40B4-BE49-F238E27FC236}">
                <a16:creationId xmlns:a16="http://schemas.microsoft.com/office/drawing/2014/main" id="{E28A46DD-375E-4D1D-AC5A-DD77FE2D7448}"/>
              </a:ext>
            </a:extLst>
          </p:cNvPr>
          <p:cNvSpPr/>
          <p:nvPr/>
        </p:nvSpPr>
        <p:spPr>
          <a:xfrm>
            <a:off x="3583397" y="897770"/>
            <a:ext cx="1716198" cy="1769613"/>
          </a:xfrm>
          <a:prstGeom prst="roundRect">
            <a:avLst>
              <a:gd name="adj" fmla="val 8330"/>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594" b="1" dirty="0">
                <a:solidFill>
                  <a:srgbClr val="37003C"/>
                </a:solidFill>
                <a:latin typeface="Arial" panose="020B0604020202020204"/>
              </a:rPr>
              <a:t>PL Value</a:t>
            </a:r>
          </a:p>
          <a:p>
            <a:pPr defTabSz="455371"/>
            <a:r>
              <a:rPr lang="en-GB" sz="1594" dirty="0">
                <a:solidFill>
                  <a:srgbClr val="37003C"/>
                </a:solidFill>
                <a:latin typeface="Premier League" panose="020B0504020203020204" pitchFamily="34" charset="0"/>
              </a:rPr>
              <a:t>Be ambitious    </a:t>
            </a:r>
          </a:p>
          <a:p>
            <a:pPr defTabSz="455371"/>
            <a:r>
              <a:rPr lang="en-GB" sz="1594" dirty="0">
                <a:solidFill>
                  <a:srgbClr val="37003C"/>
                </a:solidFill>
                <a:latin typeface="Premier League" panose="020B0504020203020204" pitchFamily="34" charset="0"/>
              </a:rPr>
              <a:t>Be inspiring</a:t>
            </a:r>
          </a:p>
          <a:p>
            <a:pPr defTabSz="455371"/>
            <a:r>
              <a:rPr lang="en-GB" sz="1594" dirty="0">
                <a:solidFill>
                  <a:srgbClr val="37003C"/>
                </a:solidFill>
                <a:latin typeface="Premier League" panose="020B0504020203020204" pitchFamily="34" charset="0"/>
              </a:rPr>
              <a:t>Be connected</a:t>
            </a:r>
          </a:p>
          <a:p>
            <a:pPr defTabSz="455371"/>
            <a:r>
              <a:rPr lang="en-GB" sz="1594" dirty="0">
                <a:solidFill>
                  <a:srgbClr val="37003C"/>
                </a:solidFill>
                <a:latin typeface="Premier League" panose="020B0504020203020204" pitchFamily="34" charset="0"/>
              </a:rPr>
              <a:t>Be fair</a:t>
            </a:r>
          </a:p>
          <a:p>
            <a:pPr defTabSz="455371"/>
            <a:endParaRPr lang="en-GB" sz="1594" dirty="0">
              <a:solidFill>
                <a:srgbClr val="37003C"/>
              </a:solidFill>
              <a:latin typeface="Premier League" panose="020B0504020203020204" pitchFamily="34" charset="0"/>
            </a:endParaRPr>
          </a:p>
        </p:txBody>
      </p:sp>
      <p:sp>
        <p:nvSpPr>
          <p:cNvPr id="11" name="Rectangle 10">
            <a:extLst>
              <a:ext uri="{FF2B5EF4-FFF2-40B4-BE49-F238E27FC236}">
                <a16:creationId xmlns:a16="http://schemas.microsoft.com/office/drawing/2014/main" id="{711FA9D4-4DE0-4DB7-8F22-447F0C21BC7B}"/>
              </a:ext>
            </a:extLst>
          </p:cNvPr>
          <p:cNvSpPr/>
          <p:nvPr/>
        </p:nvSpPr>
        <p:spPr>
          <a:xfrm>
            <a:off x="5038809" y="1346998"/>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896" dirty="0">
                <a:solidFill>
                  <a:srgbClr val="37003C"/>
                </a:solidFill>
                <a:latin typeface="Arial" panose="020B0604020202020204"/>
              </a:rPr>
              <a:t>✓</a:t>
            </a:r>
          </a:p>
        </p:txBody>
      </p:sp>
      <p:sp>
        <p:nvSpPr>
          <p:cNvPr id="12" name="Rectangle 11">
            <a:extLst>
              <a:ext uri="{FF2B5EF4-FFF2-40B4-BE49-F238E27FC236}">
                <a16:creationId xmlns:a16="http://schemas.microsoft.com/office/drawing/2014/main" id="{0467C7F3-DE9F-4018-B7E4-A2DD0B709C47}"/>
              </a:ext>
            </a:extLst>
          </p:cNvPr>
          <p:cNvSpPr/>
          <p:nvPr/>
        </p:nvSpPr>
        <p:spPr>
          <a:xfrm>
            <a:off x="5038809" y="1580908"/>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en-GB" sz="896">
              <a:solidFill>
                <a:srgbClr val="37003C"/>
              </a:solidFill>
              <a:latin typeface="Arial" panose="020B0604020202020204"/>
            </a:endParaRPr>
          </a:p>
        </p:txBody>
      </p:sp>
      <p:sp>
        <p:nvSpPr>
          <p:cNvPr id="13" name="Rectangle 12">
            <a:extLst>
              <a:ext uri="{FF2B5EF4-FFF2-40B4-BE49-F238E27FC236}">
                <a16:creationId xmlns:a16="http://schemas.microsoft.com/office/drawing/2014/main" id="{1DBFB944-7DC5-49A0-BAD9-89DA0C1C0E12}"/>
              </a:ext>
            </a:extLst>
          </p:cNvPr>
          <p:cNvSpPr/>
          <p:nvPr/>
        </p:nvSpPr>
        <p:spPr>
          <a:xfrm>
            <a:off x="5038809" y="1804380"/>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en-GB" sz="896" dirty="0">
              <a:solidFill>
                <a:srgbClr val="37003C"/>
              </a:solidFill>
              <a:latin typeface="Arial" panose="020B0604020202020204"/>
            </a:endParaRPr>
          </a:p>
        </p:txBody>
      </p:sp>
      <p:sp>
        <p:nvSpPr>
          <p:cNvPr id="23" name="Rectangle: Rounded Corners 22">
            <a:extLst>
              <a:ext uri="{FF2B5EF4-FFF2-40B4-BE49-F238E27FC236}">
                <a16:creationId xmlns:a16="http://schemas.microsoft.com/office/drawing/2014/main" id="{FDE99665-3B49-4969-968B-74CCA8FCCA7B}"/>
              </a:ext>
            </a:extLst>
          </p:cNvPr>
          <p:cNvSpPr/>
          <p:nvPr/>
        </p:nvSpPr>
        <p:spPr>
          <a:xfrm>
            <a:off x="327135" y="2895236"/>
            <a:ext cx="5070818" cy="3837604"/>
          </a:xfrm>
          <a:prstGeom prst="roundRect">
            <a:avLst>
              <a:gd name="adj" fmla="val 4975"/>
            </a:avLst>
          </a:prstGeom>
          <a:solidFill>
            <a:srgbClr val="00FF8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5371"/>
            <a:endParaRPr lang="en-GB" sz="896" kern="0" dirty="0">
              <a:solidFill>
                <a:sysClr val="windowText" lastClr="000000"/>
              </a:solidFill>
              <a:highlight>
                <a:srgbClr val="00FF87"/>
              </a:highlight>
              <a:latin typeface="Arial" panose="020B0604020202020204"/>
            </a:endParaRPr>
          </a:p>
        </p:txBody>
      </p:sp>
      <p:sp>
        <p:nvSpPr>
          <p:cNvPr id="16" name="Rectangle: Rounded Corners 15">
            <a:extLst>
              <a:ext uri="{FF2B5EF4-FFF2-40B4-BE49-F238E27FC236}">
                <a16:creationId xmlns:a16="http://schemas.microsoft.com/office/drawing/2014/main" id="{C2CC606D-622C-4027-9044-8FCFD9C495F1}"/>
              </a:ext>
            </a:extLst>
          </p:cNvPr>
          <p:cNvSpPr/>
          <p:nvPr/>
        </p:nvSpPr>
        <p:spPr>
          <a:xfrm>
            <a:off x="405836" y="2982423"/>
            <a:ext cx="4919009" cy="5415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What skills will pupils develop?</a:t>
            </a:r>
            <a:endParaRPr lang="en-GB" sz="1594" dirty="0">
              <a:solidFill>
                <a:srgbClr val="FFFFFF"/>
              </a:solidFill>
              <a:latin typeface="Premier League" panose="020B0504020203020204" pitchFamily="34" charset="0"/>
            </a:endParaRPr>
          </a:p>
        </p:txBody>
      </p:sp>
      <p:sp>
        <p:nvSpPr>
          <p:cNvPr id="17" name="Rectangle: Rounded Corners 16">
            <a:extLst>
              <a:ext uri="{FF2B5EF4-FFF2-40B4-BE49-F238E27FC236}">
                <a16:creationId xmlns:a16="http://schemas.microsoft.com/office/drawing/2014/main" id="{87FA1BBB-CEE4-485A-8548-7A9D03FA88C1}"/>
              </a:ext>
            </a:extLst>
          </p:cNvPr>
          <p:cNvSpPr/>
          <p:nvPr/>
        </p:nvSpPr>
        <p:spPr>
          <a:xfrm>
            <a:off x="405834" y="3630561"/>
            <a:ext cx="1759482" cy="931251"/>
          </a:xfrm>
          <a:prstGeom prst="roundRect">
            <a:avLst>
              <a:gd name="adj" fmla="val 10337"/>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Thinking skills</a:t>
            </a:r>
            <a:endParaRPr lang="en-GB" sz="1594" dirty="0">
              <a:solidFill>
                <a:srgbClr val="FFFFFF"/>
              </a:solidFill>
              <a:latin typeface="Premier League" panose="020B0504020203020204" pitchFamily="34" charset="0"/>
            </a:endParaRPr>
          </a:p>
        </p:txBody>
      </p:sp>
      <p:sp>
        <p:nvSpPr>
          <p:cNvPr id="18" name="Rectangle: Rounded Corners 17">
            <a:extLst>
              <a:ext uri="{FF2B5EF4-FFF2-40B4-BE49-F238E27FC236}">
                <a16:creationId xmlns:a16="http://schemas.microsoft.com/office/drawing/2014/main" id="{4FD092FF-9944-4E95-922E-CD006BC8D50A}"/>
              </a:ext>
            </a:extLst>
          </p:cNvPr>
          <p:cNvSpPr/>
          <p:nvPr/>
        </p:nvSpPr>
        <p:spPr>
          <a:xfrm>
            <a:off x="405834" y="4668402"/>
            <a:ext cx="1759482" cy="931251"/>
          </a:xfrm>
          <a:prstGeom prst="roundRect">
            <a:avLst>
              <a:gd name="adj" fmla="val 7805"/>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Social and emotional skills</a:t>
            </a:r>
            <a:endParaRPr lang="en-GB" sz="1594" dirty="0">
              <a:solidFill>
                <a:srgbClr val="FFFFFF"/>
              </a:solidFill>
              <a:latin typeface="Premier League" panose="020B0504020203020204" pitchFamily="34" charset="0"/>
            </a:endParaRPr>
          </a:p>
        </p:txBody>
      </p:sp>
      <p:sp>
        <p:nvSpPr>
          <p:cNvPr id="19" name="Rectangle: Rounded Corners 18">
            <a:extLst>
              <a:ext uri="{FF2B5EF4-FFF2-40B4-BE49-F238E27FC236}">
                <a16:creationId xmlns:a16="http://schemas.microsoft.com/office/drawing/2014/main" id="{EAEF80D3-E9CA-417A-BD8C-D1A44912DB4A}"/>
              </a:ext>
            </a:extLst>
          </p:cNvPr>
          <p:cNvSpPr/>
          <p:nvPr/>
        </p:nvSpPr>
        <p:spPr>
          <a:xfrm>
            <a:off x="405834" y="5706243"/>
            <a:ext cx="1759482" cy="931251"/>
          </a:xfrm>
          <a:prstGeom prst="roundRect">
            <a:avLst>
              <a:gd name="adj" fmla="val 9071"/>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Physical skills</a:t>
            </a:r>
            <a:endParaRPr lang="en-GB" sz="1594" dirty="0">
              <a:solidFill>
                <a:srgbClr val="FFFFFF"/>
              </a:solidFill>
              <a:latin typeface="Premier League" panose="020B0504020203020204" pitchFamily="34" charset="0"/>
            </a:endParaRPr>
          </a:p>
        </p:txBody>
      </p:sp>
      <p:sp>
        <p:nvSpPr>
          <p:cNvPr id="20" name="Rectangle: Rounded Corners 19">
            <a:extLst>
              <a:ext uri="{FF2B5EF4-FFF2-40B4-BE49-F238E27FC236}">
                <a16:creationId xmlns:a16="http://schemas.microsoft.com/office/drawing/2014/main" id="{39086813-1904-479D-96F6-9EF687636005}"/>
              </a:ext>
            </a:extLst>
          </p:cNvPr>
          <p:cNvSpPr/>
          <p:nvPr/>
        </p:nvSpPr>
        <p:spPr>
          <a:xfrm>
            <a:off x="2130285" y="3611159"/>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195" b="1" dirty="0">
                <a:solidFill>
                  <a:srgbClr val="37003C"/>
                </a:solidFill>
                <a:latin typeface="Premier League" panose="020B0504020203020204" pitchFamily="34" charset="0"/>
              </a:rPr>
              <a:t>Spatial awareness</a:t>
            </a:r>
            <a:br>
              <a:rPr lang="en-GB" sz="1195" dirty="0">
                <a:solidFill>
                  <a:srgbClr val="37003C"/>
                </a:solidFill>
                <a:latin typeface="Premier League" panose="020B0504020203020204" pitchFamily="34" charset="0"/>
              </a:rPr>
            </a:br>
            <a:r>
              <a:rPr lang="en-GB" sz="1195" dirty="0">
                <a:solidFill>
                  <a:srgbClr val="37003C"/>
                </a:solidFill>
                <a:latin typeface="Premier League" panose="020B0504020203020204" pitchFamily="34" charset="0"/>
              </a:rPr>
              <a:t>Pupils </a:t>
            </a:r>
            <a:r>
              <a:rPr lang="en-GB" sz="1195" dirty="0">
                <a:solidFill>
                  <a:srgbClr val="37003C"/>
                </a:solidFill>
                <a:latin typeface="Premier League" panose="020B0504020203020204" pitchFamily="34" charset="0"/>
                <a:sym typeface="Arial"/>
              </a:rPr>
              <a:t>will think about different ways in which they can jump and how far</a:t>
            </a:r>
            <a:endParaRPr lang="en-GB" sz="1195" dirty="0">
              <a:solidFill>
                <a:srgbClr val="37003C"/>
              </a:solidFill>
              <a:latin typeface="Premier League" panose="020B0504020203020204" pitchFamily="34" charset="0"/>
            </a:endParaRPr>
          </a:p>
        </p:txBody>
      </p:sp>
      <p:sp>
        <p:nvSpPr>
          <p:cNvPr id="21" name="Rectangle: Rounded Corners 20">
            <a:extLst>
              <a:ext uri="{FF2B5EF4-FFF2-40B4-BE49-F238E27FC236}">
                <a16:creationId xmlns:a16="http://schemas.microsoft.com/office/drawing/2014/main" id="{BE4FC2D1-9E1D-4250-BACC-48DC0743ECA8}"/>
              </a:ext>
            </a:extLst>
          </p:cNvPr>
          <p:cNvSpPr/>
          <p:nvPr/>
        </p:nvSpPr>
        <p:spPr>
          <a:xfrm>
            <a:off x="2130285" y="4668402"/>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195" b="1" dirty="0">
                <a:solidFill>
                  <a:srgbClr val="37003C"/>
                </a:solidFill>
                <a:latin typeface="Premier League" panose="020B0504020203020204" pitchFamily="34" charset="0"/>
              </a:rPr>
              <a:t>Resilience and determination</a:t>
            </a:r>
            <a:br>
              <a:rPr lang="en-GB" sz="1195" dirty="0">
                <a:solidFill>
                  <a:srgbClr val="37003C"/>
                </a:solidFill>
                <a:latin typeface="Premier League" panose="020B0504020203020204" pitchFamily="34" charset="0"/>
              </a:rPr>
            </a:br>
            <a:r>
              <a:rPr lang="en-GB" sz="1195" dirty="0">
                <a:solidFill>
                  <a:srgbClr val="37003C"/>
                </a:solidFill>
                <a:latin typeface="Premier League" panose="020B0504020203020204" pitchFamily="34" charset="0"/>
              </a:rPr>
              <a:t>Pupils will work towards achieving their best</a:t>
            </a:r>
            <a:endParaRPr lang="en-GB" sz="1195" dirty="0">
              <a:solidFill>
                <a:srgbClr val="37003C"/>
              </a:solidFill>
              <a:latin typeface="Arial" panose="020B0604020202020204"/>
            </a:endParaRPr>
          </a:p>
        </p:txBody>
      </p:sp>
      <p:sp>
        <p:nvSpPr>
          <p:cNvPr id="22" name="Rectangle: Rounded Corners 21">
            <a:extLst>
              <a:ext uri="{FF2B5EF4-FFF2-40B4-BE49-F238E27FC236}">
                <a16:creationId xmlns:a16="http://schemas.microsoft.com/office/drawing/2014/main" id="{CB2D7A92-772E-4BC3-907E-9D57BCAA5B13}"/>
              </a:ext>
            </a:extLst>
          </p:cNvPr>
          <p:cNvSpPr/>
          <p:nvPr/>
        </p:nvSpPr>
        <p:spPr>
          <a:xfrm>
            <a:off x="2156617" y="5694650"/>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195" b="1" dirty="0">
                <a:solidFill>
                  <a:srgbClr val="37003C"/>
                </a:solidFill>
                <a:latin typeface="Premier League" panose="020B0504020203020204" pitchFamily="34" charset="0"/>
              </a:rPr>
              <a:t>Balance and coordination</a:t>
            </a:r>
            <a:br>
              <a:rPr lang="en-GB" sz="1195" dirty="0">
                <a:solidFill>
                  <a:srgbClr val="37003C"/>
                </a:solidFill>
                <a:latin typeface="Premier League" panose="020B0504020203020204" pitchFamily="34" charset="0"/>
              </a:rPr>
            </a:br>
            <a:r>
              <a:rPr lang="en-GB" sz="1195" dirty="0">
                <a:solidFill>
                  <a:srgbClr val="37003C"/>
                </a:solidFill>
                <a:latin typeface="Premier League" panose="020B0504020203020204" pitchFamily="34" charset="0"/>
              </a:rPr>
              <a:t>Pupils will practise and improve their technique</a:t>
            </a:r>
            <a:endParaRPr lang="en-GB" sz="1195" dirty="0">
              <a:solidFill>
                <a:srgbClr val="37003C"/>
              </a:solidFill>
              <a:latin typeface="Arial" panose="020B0604020202020204"/>
            </a:endParaRPr>
          </a:p>
        </p:txBody>
      </p:sp>
      <p:sp>
        <p:nvSpPr>
          <p:cNvPr id="25" name="Rectangle: Rounded Corners 24">
            <a:extLst>
              <a:ext uri="{FF2B5EF4-FFF2-40B4-BE49-F238E27FC236}">
                <a16:creationId xmlns:a16="http://schemas.microsoft.com/office/drawing/2014/main" id="{FBC6FAC6-E7CB-4F66-B27D-F572F8F92B2E}"/>
              </a:ext>
            </a:extLst>
          </p:cNvPr>
          <p:cNvSpPr/>
          <p:nvPr/>
        </p:nvSpPr>
        <p:spPr>
          <a:xfrm>
            <a:off x="5541912" y="809110"/>
            <a:ext cx="6470908" cy="5943796"/>
          </a:xfrm>
          <a:prstGeom prst="roundRect">
            <a:avLst>
              <a:gd name="adj" fmla="val 3463"/>
            </a:avLst>
          </a:prstGeom>
          <a:solidFill>
            <a:srgbClr val="05F0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5371"/>
            <a:endParaRPr lang="en-GB" sz="896" kern="0" dirty="0">
              <a:solidFill>
                <a:sysClr val="windowText" lastClr="000000"/>
              </a:solidFill>
              <a:highlight>
                <a:srgbClr val="05F0FF"/>
              </a:highlight>
              <a:latin typeface="Arial" panose="020B0604020202020204"/>
            </a:endParaRPr>
          </a:p>
        </p:txBody>
      </p:sp>
      <p:sp>
        <p:nvSpPr>
          <p:cNvPr id="32" name="Rectangle: Rounded Corners 31">
            <a:extLst>
              <a:ext uri="{FF2B5EF4-FFF2-40B4-BE49-F238E27FC236}">
                <a16:creationId xmlns:a16="http://schemas.microsoft.com/office/drawing/2014/main" id="{53EF02F3-A0C2-4306-BFA9-94A47F66526B}"/>
              </a:ext>
            </a:extLst>
          </p:cNvPr>
          <p:cNvSpPr/>
          <p:nvPr/>
        </p:nvSpPr>
        <p:spPr>
          <a:xfrm>
            <a:off x="5654141" y="901081"/>
            <a:ext cx="6248017" cy="541548"/>
          </a:xfrm>
          <a:prstGeom prst="roundRect">
            <a:avLst/>
          </a:prstGeom>
          <a:ln>
            <a:solidFill>
              <a:srgbClr val="FFFFFF"/>
            </a:solidFill>
          </a:ln>
        </p:spPr>
        <p:style>
          <a:lnRef idx="3">
            <a:schemeClr val="lt1"/>
          </a:lnRef>
          <a:fillRef idx="1">
            <a:schemeClr val="dk1"/>
          </a:fillRef>
          <a:effectRef idx="1">
            <a:schemeClr val="dk1"/>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What does the activity look like?</a:t>
            </a:r>
            <a:endParaRPr lang="en-GB" sz="1594" dirty="0">
              <a:solidFill>
                <a:srgbClr val="FFFFFF"/>
              </a:solidFill>
              <a:latin typeface="Premier League" panose="020B0504020203020204" pitchFamily="34" charset="0"/>
            </a:endParaRPr>
          </a:p>
        </p:txBody>
      </p:sp>
      <p:sp>
        <p:nvSpPr>
          <p:cNvPr id="24" name="Google Shape;178;p2">
            <a:extLst>
              <a:ext uri="{FF2B5EF4-FFF2-40B4-BE49-F238E27FC236}">
                <a16:creationId xmlns:a16="http://schemas.microsoft.com/office/drawing/2014/main" id="{72EFF1A9-0132-8B4A-974E-F3CEEC126FBD}"/>
              </a:ext>
            </a:extLst>
          </p:cNvPr>
          <p:cNvSpPr/>
          <p:nvPr/>
        </p:nvSpPr>
        <p:spPr>
          <a:xfrm>
            <a:off x="5670239" y="1540872"/>
            <a:ext cx="6231919" cy="5096623"/>
          </a:xfrm>
          <a:prstGeom prst="roundRect">
            <a:avLst>
              <a:gd name="adj" fmla="val 2432"/>
            </a:avLst>
          </a:prstGeom>
          <a:solidFill>
            <a:schemeClr val="lt1"/>
          </a:solidFill>
          <a:ln w="12700" cap="flat" cmpd="sng">
            <a:solidFill>
              <a:srgbClr val="37003C"/>
            </a:solidFill>
            <a:prstDash val="solid"/>
            <a:miter lim="800000"/>
            <a:headEnd type="none" w="sm" len="sm"/>
            <a:tailEnd type="none" w="sm" len="sm"/>
          </a:ln>
        </p:spPr>
        <p:txBody>
          <a:bodyPr spcFirstLastPara="1" wrap="square" lIns="45533" tIns="22760" rIns="45533" bIns="22760" anchor="t" anchorCtr="0">
            <a:noAutofit/>
          </a:bodyPr>
          <a:lstStyle/>
          <a:p>
            <a:pPr defTabSz="455371"/>
            <a:endParaRPr lang="en-GB" sz="1594" b="1" dirty="0">
              <a:solidFill>
                <a:srgbClr val="410048"/>
              </a:solidFill>
              <a:latin typeface="Arial"/>
              <a:ea typeface="Arial"/>
              <a:cs typeface="Arial"/>
              <a:sym typeface="Arial"/>
            </a:endParaRPr>
          </a:p>
          <a:p>
            <a:pPr defTabSz="455371"/>
            <a:endParaRPr lang="en-GB" sz="1594" b="1" dirty="0">
              <a:solidFill>
                <a:srgbClr val="410048"/>
              </a:solidFill>
              <a:latin typeface="Arial"/>
              <a:ea typeface="Arial"/>
              <a:cs typeface="Arial"/>
              <a:sym typeface="Arial"/>
            </a:endParaRPr>
          </a:p>
          <a:p>
            <a:pPr defTabSz="455371"/>
            <a:endParaRPr lang="en-GB" sz="1594" b="1" dirty="0">
              <a:solidFill>
                <a:srgbClr val="410048"/>
              </a:solidFill>
              <a:latin typeface="Arial"/>
              <a:cs typeface="Arial"/>
              <a:sym typeface="Arial"/>
            </a:endParaRPr>
          </a:p>
          <a:p>
            <a:pPr defTabSz="455371"/>
            <a:endParaRPr lang="en-GB" sz="1594" b="1" dirty="0">
              <a:solidFill>
                <a:srgbClr val="410048"/>
              </a:solidFill>
              <a:latin typeface="Arial"/>
              <a:cs typeface="Arial"/>
              <a:sym typeface="Arial"/>
            </a:endParaRPr>
          </a:p>
          <a:p>
            <a:pPr defTabSz="455371"/>
            <a:endParaRPr lang="en-GB" sz="1594" b="1" dirty="0">
              <a:solidFill>
                <a:srgbClr val="410048"/>
              </a:solidFill>
              <a:latin typeface="Arial"/>
              <a:cs typeface="Arial"/>
              <a:sym typeface="Arial"/>
            </a:endParaRPr>
          </a:p>
          <a:p>
            <a:pPr defTabSz="455371"/>
            <a:r>
              <a:rPr lang="en-GB" sz="1594" b="1" dirty="0">
                <a:solidFill>
                  <a:srgbClr val="410048"/>
                </a:solidFill>
                <a:latin typeface="Arial"/>
                <a:cs typeface="Arial"/>
                <a:sym typeface="Arial"/>
              </a:rPr>
              <a:t>         </a:t>
            </a:r>
          </a:p>
          <a:p>
            <a:pPr defTabSz="455371"/>
            <a:endParaRPr lang="en-GB" sz="1594" b="1" dirty="0">
              <a:solidFill>
                <a:srgbClr val="410048"/>
              </a:solidFill>
              <a:latin typeface="Arial"/>
              <a:cs typeface="Arial"/>
              <a:sym typeface="Arial"/>
            </a:endParaRPr>
          </a:p>
          <a:p>
            <a:pPr defTabSz="455371"/>
            <a:r>
              <a:rPr lang="en-GB" sz="1594" b="1" dirty="0">
                <a:solidFill>
                  <a:srgbClr val="410048"/>
                </a:solidFill>
                <a:latin typeface="Arial"/>
                <a:cs typeface="Arial"/>
                <a:sym typeface="Arial"/>
              </a:rPr>
              <a:t>                </a:t>
            </a:r>
            <a:r>
              <a:rPr lang="en-GB" sz="1195" dirty="0">
                <a:solidFill>
                  <a:srgbClr val="37003C"/>
                </a:solidFill>
                <a:latin typeface="Premier League" panose="020B0504020203020204"/>
                <a:sym typeface="Arial"/>
              </a:rPr>
              <a:t>(Diagram 1)						</a:t>
            </a:r>
            <a:endParaRPr lang="en-GB" sz="1594" b="1" dirty="0">
              <a:solidFill>
                <a:srgbClr val="37003C"/>
              </a:solidFill>
              <a:latin typeface="Premier League" panose="020B0504020203020204" pitchFamily="34" charset="0"/>
              <a:sym typeface="Arial"/>
            </a:endParaRPr>
          </a:p>
          <a:p>
            <a:pPr algn="ctr" defTabSz="455371">
              <a:defRPr/>
            </a:pPr>
            <a:r>
              <a:rPr lang="en-GB" sz="1594" b="1" dirty="0">
                <a:solidFill>
                  <a:srgbClr val="37003C"/>
                </a:solidFill>
                <a:latin typeface="Premier League" panose="020B0504020203020204" pitchFamily="34" charset="0"/>
                <a:sym typeface="Arial"/>
              </a:rPr>
              <a:t>HOW TO PLAY</a:t>
            </a:r>
          </a:p>
          <a:p>
            <a:r>
              <a:rPr lang="en-US" sz="1195" b="1" dirty="0">
                <a:solidFill>
                  <a:srgbClr val="37003C"/>
                </a:solidFill>
                <a:latin typeface="Premier League" panose="020B0504020203020204"/>
                <a:sym typeface="Arial"/>
              </a:rPr>
              <a:t>Set up and equipment: </a:t>
            </a:r>
            <a:r>
              <a:rPr lang="en-GB" sz="1195" dirty="0">
                <a:solidFill>
                  <a:srgbClr val="37003C"/>
                </a:solidFill>
                <a:latin typeface="Premier League" panose="020B0504020203020204"/>
                <a:sym typeface="Arial"/>
              </a:rPr>
              <a:t>Use cones and place them out in each pupils’ playing area (2m x 2m). Position them so that they are different shapes (see diagram above.) </a:t>
            </a:r>
            <a:r>
              <a:rPr lang="en-GB" sz="1195" dirty="0" err="1">
                <a:solidFill>
                  <a:srgbClr val="37003C"/>
                </a:solidFill>
                <a:latin typeface="Premier League" panose="020B0504020203020204"/>
                <a:sym typeface="Arial"/>
              </a:rPr>
              <a:t>Thi</a:t>
            </a:r>
            <a:r>
              <a:rPr lang="en-US" sz="1195" dirty="0">
                <a:solidFill>
                  <a:srgbClr val="37003C"/>
                </a:solidFill>
                <a:latin typeface="Premier League" panose="020B0504020203020204"/>
                <a:sym typeface="Arial"/>
              </a:rPr>
              <a:t>s activity can be conducted in a sports hall or outdoor space.</a:t>
            </a:r>
            <a:br>
              <a:rPr lang="en-GB" sz="1195" dirty="0">
                <a:solidFill>
                  <a:srgbClr val="37003C"/>
                </a:solidFill>
                <a:latin typeface="Premier League" panose="020B0504020203020204"/>
                <a:sym typeface="Arial"/>
              </a:rPr>
            </a:br>
            <a:br>
              <a:rPr lang="en-US" sz="1195" dirty="0">
                <a:solidFill>
                  <a:srgbClr val="37003C"/>
                </a:solidFill>
                <a:latin typeface="Premier League" panose="020B0504020203020204"/>
                <a:sym typeface="Arial"/>
              </a:rPr>
            </a:br>
            <a:r>
              <a:rPr lang="en-GB" sz="1195" b="1" dirty="0">
                <a:solidFill>
                  <a:srgbClr val="37003C"/>
                </a:solidFill>
                <a:latin typeface="Premier League" panose="020B0504020203020204"/>
                <a:sym typeface="Arial"/>
              </a:rPr>
              <a:t>Activity: </a:t>
            </a:r>
            <a:r>
              <a:rPr lang="en-GB" sz="1195" dirty="0">
                <a:solidFill>
                  <a:srgbClr val="37003C"/>
                </a:solidFill>
                <a:latin typeface="Premier League" panose="020B0504020203020204"/>
                <a:sym typeface="Arial"/>
              </a:rPr>
              <a:t>Split the class into groups and assign a shape/area for them to do this exercise. Pupils will stand at the cones on the edge of the shape and move around the area without going inside the shape. Pupils will explore different types of movement e.g. running forward, backward, slow/fast, sidestep, hopping, skipping. </a:t>
            </a:r>
            <a:br>
              <a:rPr lang="en-GB" sz="1195" dirty="0">
                <a:solidFill>
                  <a:srgbClr val="37003C"/>
                </a:solidFill>
                <a:latin typeface="Premier League" panose="020B0504020203020204"/>
                <a:sym typeface="Arial"/>
              </a:rPr>
            </a:br>
            <a:r>
              <a:rPr lang="en-GB" sz="1195" dirty="0">
                <a:solidFill>
                  <a:srgbClr val="37003C"/>
                </a:solidFill>
                <a:latin typeface="Premier League" panose="020B0504020203020204"/>
                <a:sym typeface="Arial"/>
              </a:rPr>
              <a:t>When the teacher calls ‘stop’, pupils will jump in and out of a shape without touching the cones. Encourage pups to try different jumping styles e.g. straight jump, star jump, frog jump (start in a crouched position, push through legs into a jump with high knees) , side jump. </a:t>
            </a:r>
            <a:br>
              <a:rPr lang="en-GB" sz="1195" dirty="0">
                <a:solidFill>
                  <a:srgbClr val="37003C"/>
                </a:solidFill>
                <a:latin typeface="Premier League" panose="020B0504020203020204"/>
                <a:sym typeface="Arial"/>
              </a:rPr>
            </a:br>
            <a:r>
              <a:rPr lang="en-GB" sz="1195" b="1" dirty="0">
                <a:solidFill>
                  <a:srgbClr val="37003C"/>
                </a:solidFill>
                <a:latin typeface="Premier League" panose="020B0504020203020204"/>
                <a:sym typeface="Arial"/>
              </a:rPr>
              <a:t>Progression</a:t>
            </a:r>
            <a:r>
              <a:rPr lang="en-GB" sz="1195" dirty="0">
                <a:solidFill>
                  <a:srgbClr val="37003C"/>
                </a:solidFill>
                <a:latin typeface="Premier League" panose="020B0504020203020204"/>
                <a:sym typeface="Arial"/>
              </a:rPr>
              <a:t>: Set a timer and ask the pupils to record how many jumps they can do in the set time. After set one, the group can try a different jumping style. Each time encourage the pupils to see if they can beat their previous score. This can be done individually or pupils can add their scores up and do this as a group and collectively see if as a group they can beat their previous score. </a:t>
            </a:r>
            <a:br>
              <a:rPr lang="en-GB" sz="1195" dirty="0">
                <a:solidFill>
                  <a:srgbClr val="37003C"/>
                </a:solidFill>
                <a:latin typeface="Premier League" panose="020B0504020203020204"/>
                <a:sym typeface="Arial"/>
              </a:rPr>
            </a:br>
            <a:endParaRPr sz="1195" dirty="0">
              <a:solidFill>
                <a:srgbClr val="37003C"/>
              </a:solidFill>
              <a:latin typeface="Premier League" panose="020B0504020203020204"/>
            </a:endParaRPr>
          </a:p>
        </p:txBody>
      </p:sp>
      <p:pic>
        <p:nvPicPr>
          <p:cNvPr id="28" name="Google Shape;204;p3">
            <a:extLst>
              <a:ext uri="{FF2B5EF4-FFF2-40B4-BE49-F238E27FC236}">
                <a16:creationId xmlns:a16="http://schemas.microsoft.com/office/drawing/2014/main" id="{2922347B-66FC-496E-AEA5-336EFFE810AB}"/>
              </a:ext>
            </a:extLst>
          </p:cNvPr>
          <p:cNvPicPr preferRelativeResize="0"/>
          <p:nvPr/>
        </p:nvPicPr>
        <p:blipFill rotWithShape="1">
          <a:blip r:embed="rId4">
            <a:alphaModFix/>
          </a:blip>
          <a:srcRect/>
          <a:stretch/>
        </p:blipFill>
        <p:spPr>
          <a:xfrm>
            <a:off x="7452358" y="1572285"/>
            <a:ext cx="2708196" cy="1943063"/>
          </a:xfrm>
          <a:prstGeom prst="rect">
            <a:avLst/>
          </a:prstGeom>
          <a:noFill/>
          <a:ln>
            <a:noFill/>
          </a:ln>
        </p:spPr>
      </p:pic>
      <p:pic>
        <p:nvPicPr>
          <p:cNvPr id="31" name="Google Shape;202;p3">
            <a:extLst>
              <a:ext uri="{FF2B5EF4-FFF2-40B4-BE49-F238E27FC236}">
                <a16:creationId xmlns:a16="http://schemas.microsoft.com/office/drawing/2014/main" id="{E80F1002-4691-4F3E-ABC5-87E419333E5F}"/>
              </a:ext>
            </a:extLst>
          </p:cNvPr>
          <p:cNvPicPr preferRelativeResize="0">
            <a:picLocks/>
          </p:cNvPicPr>
          <p:nvPr/>
        </p:nvPicPr>
        <p:blipFill rotWithShape="1">
          <a:blip r:embed="rId5">
            <a:alphaModFix/>
          </a:blip>
          <a:srcRect/>
          <a:stretch/>
        </p:blipFill>
        <p:spPr>
          <a:xfrm>
            <a:off x="2242514" y="1636227"/>
            <a:ext cx="1170227" cy="357233"/>
          </a:xfrm>
          <a:prstGeom prst="rect">
            <a:avLst/>
          </a:prstGeom>
          <a:noFill/>
          <a:ln>
            <a:noFill/>
          </a:ln>
        </p:spPr>
      </p:pic>
      <p:sp>
        <p:nvSpPr>
          <p:cNvPr id="26" name="Rectangle 25">
            <a:extLst>
              <a:ext uri="{FF2B5EF4-FFF2-40B4-BE49-F238E27FC236}">
                <a16:creationId xmlns:a16="http://schemas.microsoft.com/office/drawing/2014/main" id="{8A91A63B-371D-452B-BD29-CA361B54D64D}"/>
              </a:ext>
            </a:extLst>
          </p:cNvPr>
          <p:cNvSpPr/>
          <p:nvPr/>
        </p:nvSpPr>
        <p:spPr>
          <a:xfrm>
            <a:off x="5038809" y="2068438"/>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896" dirty="0">
                <a:solidFill>
                  <a:srgbClr val="37003C"/>
                </a:solidFill>
                <a:latin typeface="Arial" panose="020B0604020202020204"/>
              </a:rPr>
              <a:t>✓</a:t>
            </a:r>
          </a:p>
        </p:txBody>
      </p:sp>
    </p:spTree>
    <p:extLst>
      <p:ext uri="{BB962C8B-B14F-4D97-AF65-F5344CB8AC3E}">
        <p14:creationId xmlns:p14="http://schemas.microsoft.com/office/powerpoint/2010/main" val="825683157"/>
      </p:ext>
    </p:extLst>
  </p:cSld>
  <p:clrMapOvr>
    <a:masterClrMapping/>
  </p:clrMapOvr>
</p:sld>
</file>

<file path=ppt/theme/theme1.xml><?xml version="1.0" encoding="utf-8"?>
<a:theme xmlns:a="http://schemas.openxmlformats.org/drawingml/2006/main" name="1_Office Theme">
  <a:themeElements>
    <a:clrScheme name="Custom 1">
      <a:dk1>
        <a:srgbClr val="37003C"/>
      </a:dk1>
      <a:lt1>
        <a:srgbClr val="FFFFFF"/>
      </a:lt1>
      <a:dk2>
        <a:srgbClr val="963CFF"/>
      </a:dk2>
      <a:lt2>
        <a:srgbClr val="EBEBE4"/>
      </a:lt2>
      <a:accent1>
        <a:srgbClr val="FF2882"/>
      </a:accent1>
      <a:accent2>
        <a:srgbClr val="FF6900"/>
      </a:accent2>
      <a:accent3>
        <a:srgbClr val="00FE86"/>
      </a:accent3>
      <a:accent4>
        <a:srgbClr val="01EFFE"/>
      </a:accent4>
      <a:accent5>
        <a:srgbClr val="963CFF"/>
      </a:accent5>
      <a:accent6>
        <a:srgbClr val="EBFE00"/>
      </a:accent6>
      <a:hlink>
        <a:srgbClr val="963CFF"/>
      </a:hlink>
      <a:folHlink>
        <a:srgbClr val="370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382738"/>
    </a:custClr>
    <a:custClr name="Dark Blue">
      <a:srgbClr val="267888"/>
    </a:custClr>
    <a:custClr name="Dark Red">
      <a:srgbClr val="881D48"/>
    </a:custClr>
    <a:custClr name="Dark Yellow">
      <a:srgbClr val="847E26"/>
    </a:custClr>
    <a:custClr name="Dark Green">
      <a:srgbClr val="267E5A"/>
    </a:custClr>
    <a:custClr name="Light Grey">
      <a:srgbClr val="94948D"/>
    </a:custClr>
    <a:custClr name="Stone">
      <a:srgbClr val="EBEBE4"/>
    </a:custClr>
    <a:custClr name="Grey">
      <a:srgbClr val="5C505E"/>
    </a:custClr>
    <a:custClr name="Gold">
      <a:srgbClr val="85854D"/>
    </a:custClr>
  </a:custClrLst>
  <a:extLst>
    <a:ext uri="{05A4C25C-085E-4340-85A3-A5531E510DB2}">
      <thm15:themeFamily xmlns:thm15="http://schemas.microsoft.com/office/thememl/2012/main" name="Blank.potx" id="{96EA3BB1-F91E-498A-A836-D2B98E10E8C2}" vid="{D4382CF8-9C23-49BC-AFFB-4CFE9EC925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370</Words>
  <Application>Microsoft Office PowerPoint</Application>
  <PresentationFormat>Widescreen</PresentationFormat>
  <Paragraphs>31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Premier League</vt:lpstr>
      <vt:lpstr>1_Office Theme</vt:lpstr>
      <vt:lpstr>Jumping jacks | LO: Master basic movements, including jumping for height and distance.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Colours | LO: To use changes in speed and direction to support different types of movements</dc:title>
  <dc:creator>Natasha Sankarsingh</dc:creator>
  <cp:lastModifiedBy>Natasha Sankarsingh</cp:lastModifiedBy>
  <cp:revision>87</cp:revision>
  <dcterms:created xsi:type="dcterms:W3CDTF">2020-09-09T16:02:42Z</dcterms:created>
  <dcterms:modified xsi:type="dcterms:W3CDTF">2020-11-04T16:37:04Z</dcterms:modified>
</cp:coreProperties>
</file>