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1"/>
  </p:sldMasterIdLst>
  <p:notesMasterIdLst>
    <p:notesMasterId r:id="rId3"/>
  </p:notesMasterIdLst>
  <p:sldIdLst>
    <p:sldId id="28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asha Sankarsingh" initials="NS" lastIdx="16" clrIdx="0">
    <p:extLst>
      <p:ext uri="{19B8F6BF-5375-455C-9EA6-DF929625EA0E}">
        <p15:presenceInfo xmlns:p15="http://schemas.microsoft.com/office/powerpoint/2012/main" userId="S-1-5-21-1598838018-3775903872-2167328690-25668" providerId="AD"/>
      </p:ext>
    </p:extLst>
  </p:cmAuthor>
  <p:cmAuthor id="2" name="Megan Smith" initials="MS" lastIdx="5" clrIdx="1">
    <p:extLst>
      <p:ext uri="{19B8F6BF-5375-455C-9EA6-DF929625EA0E}">
        <p15:presenceInfo xmlns:p15="http://schemas.microsoft.com/office/powerpoint/2012/main" userId="S-1-5-21-1598838018-3775903872-2167328690-25679" providerId="AD"/>
      </p:ext>
    </p:extLst>
  </p:cmAuthor>
  <p:cmAuthor id="3" name="Eleanor Ward" initials="EW" lastIdx="31" clrIdx="2">
    <p:extLst>
      <p:ext uri="{19B8F6BF-5375-455C-9EA6-DF929625EA0E}">
        <p15:presenceInfo xmlns:p15="http://schemas.microsoft.com/office/powerpoint/2012/main" userId="S::Eleanor.Ward@edcoms.co.uk::781cb6de-cf51-4b94-a4c7-66761e6eaa3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2713" autoAdjust="0"/>
  </p:normalViewPr>
  <p:slideViewPr>
    <p:cSldViewPr snapToGrid="0">
      <p:cViewPr varScale="1">
        <p:scale>
          <a:sx n="67" d="100"/>
          <a:sy n="67" d="100"/>
        </p:scale>
        <p:origin x="60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E4C396-8E0A-482E-8423-BBEC18586EB0}" type="datetimeFigureOut">
              <a:rPr lang="en-GB" smtClean="0"/>
              <a:t>04/11/2020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E4A803-A500-4B60-A977-308FF5CB638D}" type="slidenum">
              <a:rPr lang="en-GB" smtClean="0"/>
              <a:t>‹#›</a:t>
            </a:fld>
            <a:endParaRPr lang="en-GB"/>
          </a:p>
        </p:txBody>
      </p:sp>
    </p:spTree>
    <p:extLst>
      <p:ext uri="{BB962C8B-B14F-4D97-AF65-F5344CB8AC3E}">
        <p14:creationId xmlns:p14="http://schemas.microsoft.com/office/powerpoint/2010/main" val="3226179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E17F97-4598-420B-A7D5-4DC9EFC736C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88078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ront Cover (Core)">
    <p:bg>
      <p:bgPr>
        <a:solidFill>
          <a:schemeClr val="tx2"/>
        </a:solidFill>
        <a:effectLst/>
      </p:bgPr>
    </p:bg>
    <p:spTree>
      <p:nvGrpSpPr>
        <p:cNvPr id="1" name=""/>
        <p:cNvGrpSpPr/>
        <p:nvPr/>
      </p:nvGrpSpPr>
      <p:grpSpPr>
        <a:xfrm>
          <a:off x="0" y="0"/>
          <a:ext cx="0" cy="0"/>
          <a:chOff x="0" y="0"/>
          <a:chExt cx="0" cy="0"/>
        </a:xfrm>
      </p:grpSpPr>
      <p:sp>
        <p:nvSpPr>
          <p:cNvPr id="10" name="TextBox 9"/>
          <p:cNvSpPr txBox="1"/>
          <p:nvPr userDrawn="1"/>
        </p:nvSpPr>
        <p:spPr>
          <a:xfrm>
            <a:off x="12371673" y="0"/>
            <a:ext cx="1494733" cy="1398753"/>
          </a:xfrm>
          <a:prstGeom prst="rect">
            <a:avLst/>
          </a:prstGeom>
          <a:noFill/>
        </p:spPr>
        <p:txBody>
          <a:bodyPr wrap="square" rtlCol="0">
            <a:noAutofit/>
          </a:bodyPr>
          <a:lstStyle/>
          <a:p>
            <a:pPr marL="0" indent="0">
              <a:lnSpc>
                <a:spcPct val="100000"/>
              </a:lnSpc>
              <a:spcAft>
                <a:spcPts val="0"/>
              </a:spcAft>
              <a:buFontTx/>
              <a:buNone/>
            </a:pPr>
            <a:r>
              <a:rPr lang="en-GB" sz="996" dirty="0">
                <a:solidFill>
                  <a:srgbClr val="FF0000"/>
                </a:solidFill>
              </a:rPr>
              <a:t>The background</a:t>
            </a:r>
            <a:r>
              <a:rPr lang="en-GB" sz="996" baseline="0" dirty="0">
                <a:solidFill>
                  <a:srgbClr val="FF0000"/>
                </a:solidFill>
              </a:rPr>
              <a:t> colour of this page can be altered to any of our core colours. </a:t>
            </a:r>
          </a:p>
          <a:p>
            <a:pPr marL="0" indent="0">
              <a:lnSpc>
                <a:spcPct val="100000"/>
              </a:lnSpc>
              <a:spcAft>
                <a:spcPts val="0"/>
              </a:spcAft>
              <a:buFontTx/>
              <a:buNone/>
            </a:pPr>
            <a:endParaRPr lang="en-GB" sz="996" baseline="0" dirty="0">
              <a:solidFill>
                <a:srgbClr val="FF0000"/>
              </a:solidFill>
            </a:endParaRPr>
          </a:p>
          <a:p>
            <a:pPr marL="0" indent="0">
              <a:lnSpc>
                <a:spcPct val="100000"/>
              </a:lnSpc>
              <a:spcAft>
                <a:spcPts val="0"/>
              </a:spcAft>
              <a:buFontTx/>
              <a:buNone/>
            </a:pPr>
            <a:r>
              <a:rPr lang="en-GB" sz="996" dirty="0">
                <a:solidFill>
                  <a:srgbClr val="FF0000"/>
                </a:solidFill>
              </a:rPr>
              <a:t>Right</a:t>
            </a:r>
            <a:r>
              <a:rPr lang="en-GB" sz="996" baseline="0" dirty="0">
                <a:solidFill>
                  <a:srgbClr val="FF0000"/>
                </a:solidFill>
              </a:rPr>
              <a:t> click the background and select Format Background.</a:t>
            </a:r>
          </a:p>
          <a:p>
            <a:pPr marL="0" indent="0">
              <a:lnSpc>
                <a:spcPct val="100000"/>
              </a:lnSpc>
              <a:spcAft>
                <a:spcPts val="0"/>
              </a:spcAft>
              <a:buFontTx/>
              <a:buNone/>
            </a:pPr>
            <a:r>
              <a:rPr lang="en-GB" sz="996" dirty="0">
                <a:solidFill>
                  <a:srgbClr val="FF0000"/>
                </a:solidFill>
              </a:rPr>
              <a:t>Select Solid</a:t>
            </a:r>
            <a:r>
              <a:rPr lang="en-GB" sz="996" baseline="0" dirty="0">
                <a:solidFill>
                  <a:srgbClr val="FF0000"/>
                </a:solidFill>
              </a:rPr>
              <a:t> Fill</a:t>
            </a:r>
          </a:p>
          <a:p>
            <a:pPr marL="0" indent="0">
              <a:lnSpc>
                <a:spcPct val="100000"/>
              </a:lnSpc>
              <a:spcAft>
                <a:spcPts val="0"/>
              </a:spcAft>
              <a:buFontTx/>
              <a:buNone/>
            </a:pPr>
            <a:r>
              <a:rPr lang="en-GB" sz="996" baseline="0" dirty="0">
                <a:solidFill>
                  <a:srgbClr val="FF0000"/>
                </a:solidFill>
              </a:rPr>
              <a:t>Click on the colour in the palette that you wish to use.</a:t>
            </a:r>
          </a:p>
          <a:p>
            <a:pPr marL="0" indent="0">
              <a:lnSpc>
                <a:spcPct val="100000"/>
              </a:lnSpc>
              <a:spcAft>
                <a:spcPts val="0"/>
              </a:spcAft>
              <a:buFontTx/>
              <a:buNone/>
            </a:pPr>
            <a:endParaRPr lang="en-GB" sz="996" dirty="0">
              <a:solidFill>
                <a:srgbClr val="FF0000"/>
              </a:solidFill>
            </a:endParaRPr>
          </a:p>
        </p:txBody>
      </p:sp>
      <p:pic>
        <p:nvPicPr>
          <p:cNvPr id="4" name="Picture 3">
            <a:extLst>
              <a:ext uri="{FF2B5EF4-FFF2-40B4-BE49-F238E27FC236}">
                <a16:creationId xmlns:a16="http://schemas.microsoft.com/office/drawing/2014/main" id="{10AC7B66-7BF4-AC4D-AF79-6E219AEEEE0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98"/>
            <a:ext cx="12192000" cy="6857802"/>
          </a:xfrm>
          <a:prstGeom prst="rect">
            <a:avLst/>
          </a:prstGeom>
        </p:spPr>
      </p:pic>
      <p:sp>
        <p:nvSpPr>
          <p:cNvPr id="15" name="TextBox 14"/>
          <p:cNvSpPr txBox="1"/>
          <p:nvPr userDrawn="1"/>
        </p:nvSpPr>
        <p:spPr>
          <a:xfrm>
            <a:off x="303614" y="6461786"/>
            <a:ext cx="1138553" cy="322268"/>
          </a:xfrm>
          <a:prstGeom prst="rect">
            <a:avLst/>
          </a:prstGeom>
          <a:noFill/>
        </p:spPr>
        <p:txBody>
          <a:bodyPr wrap="square" rtlCol="0">
            <a:spAutoFit/>
          </a:bodyPr>
          <a:lstStyle/>
          <a:p>
            <a:pPr marL="0" marR="0" lvl="0" indent="0" algn="l" defTabSz="914294" rtl="0" eaLnBrk="1" fontAlgn="auto" latinLnBrk="0" hangingPunct="1">
              <a:lnSpc>
                <a:spcPct val="100000"/>
              </a:lnSpc>
              <a:spcBef>
                <a:spcPts val="0"/>
              </a:spcBef>
              <a:spcAft>
                <a:spcPts val="1270"/>
              </a:spcAft>
              <a:buClrTx/>
              <a:buSzTx/>
              <a:buFontTx/>
              <a:buNone/>
              <a:tabLst/>
              <a:defRPr/>
            </a:pPr>
            <a:r>
              <a:rPr kumimoji="0" lang="de-DE" sz="747" b="0" i="0" u="none" strike="noStrike" kern="1200" cap="none" spc="0" normalizeH="0" baseline="0" noProof="0" dirty="0">
                <a:ln>
                  <a:noFill/>
                </a:ln>
                <a:solidFill>
                  <a:schemeClr val="tx1"/>
                </a:solidFill>
                <a:effectLst/>
                <a:uLnTx/>
                <a:uFillTx/>
                <a:latin typeface="+mn-lt"/>
                <a:ea typeface="+mn-ea"/>
                <a:cs typeface="+mn-cs"/>
              </a:rPr>
              <a:t>© Premier League 2019</a:t>
            </a:r>
            <a:endParaRPr lang="en-US" sz="747" dirty="0">
              <a:solidFill>
                <a:schemeClr val="tx1"/>
              </a:solidFill>
            </a:endParaRPr>
          </a:p>
        </p:txBody>
      </p:sp>
      <p:sp>
        <p:nvSpPr>
          <p:cNvPr id="9" name="Title 1"/>
          <p:cNvSpPr>
            <a:spLocks noGrp="1"/>
          </p:cNvSpPr>
          <p:nvPr>
            <p:ph type="ctrTitle"/>
          </p:nvPr>
        </p:nvSpPr>
        <p:spPr>
          <a:xfrm>
            <a:off x="2277105" y="2112640"/>
            <a:ext cx="7638163" cy="708305"/>
          </a:xfrm>
        </p:spPr>
        <p:txBody>
          <a:bodyPr anchor="ctr" anchorCtr="0"/>
          <a:lstStyle>
            <a:lvl1pPr algn="ctr">
              <a:lnSpc>
                <a:spcPct val="100000"/>
              </a:lnSpc>
              <a:defRPr sz="3984" baseline="0">
                <a:solidFill>
                  <a:schemeClr val="tx1"/>
                </a:solidFill>
              </a:defRPr>
            </a:lvl1pPr>
          </a:lstStyle>
          <a:p>
            <a:r>
              <a:rPr lang="en-US"/>
              <a:t>Click to edit Master title style</a:t>
            </a:r>
            <a:endParaRPr lang="en-GB" dirty="0"/>
          </a:p>
        </p:txBody>
      </p:sp>
      <p:sp>
        <p:nvSpPr>
          <p:cNvPr id="16" name="Text Placeholder 3"/>
          <p:cNvSpPr>
            <a:spLocks noGrp="1"/>
          </p:cNvSpPr>
          <p:nvPr>
            <p:ph type="body" sz="quarter" idx="10" hasCustomPrompt="1"/>
          </p:nvPr>
        </p:nvSpPr>
        <p:spPr>
          <a:xfrm>
            <a:off x="2277105" y="2928692"/>
            <a:ext cx="7637790" cy="322730"/>
          </a:xfrm>
        </p:spPr>
        <p:txBody>
          <a:bodyPr anchor="ctr"/>
          <a:lstStyle>
            <a:lvl1pPr marL="0" indent="0" algn="ctr">
              <a:buNone/>
              <a:defRPr sz="1494" b="0" baseline="0">
                <a:solidFill>
                  <a:schemeClr val="tx1"/>
                </a:solidFill>
              </a:defRPr>
            </a:lvl1pPr>
          </a:lstStyle>
          <a:p>
            <a:pPr lvl="0"/>
            <a:r>
              <a:rPr lang="en-US" dirty="0"/>
              <a:t>Client name</a:t>
            </a:r>
          </a:p>
        </p:txBody>
      </p:sp>
      <p:sp>
        <p:nvSpPr>
          <p:cNvPr id="12" name="Text Placeholder 3">
            <a:extLst>
              <a:ext uri="{FF2B5EF4-FFF2-40B4-BE49-F238E27FC236}">
                <a16:creationId xmlns:a16="http://schemas.microsoft.com/office/drawing/2014/main" id="{91E88142-627A-4C46-83A4-C3E892DC3B2D}"/>
              </a:ext>
            </a:extLst>
          </p:cNvPr>
          <p:cNvSpPr>
            <a:spLocks noGrp="1"/>
          </p:cNvSpPr>
          <p:nvPr>
            <p:ph type="body" sz="quarter" idx="11" hasCustomPrompt="1"/>
          </p:nvPr>
        </p:nvSpPr>
        <p:spPr>
          <a:xfrm>
            <a:off x="2277105" y="6080474"/>
            <a:ext cx="7637790" cy="322730"/>
          </a:xfrm>
        </p:spPr>
        <p:txBody>
          <a:bodyPr anchor="ctr"/>
          <a:lstStyle>
            <a:lvl1pPr marL="0" indent="0" algn="ctr">
              <a:buNone/>
              <a:defRPr sz="1394" b="0">
                <a:solidFill>
                  <a:schemeClr val="bg1"/>
                </a:solidFill>
              </a:defRPr>
            </a:lvl1pPr>
          </a:lstStyle>
          <a:p>
            <a:pPr lvl="0"/>
            <a:r>
              <a:rPr lang="en-US" dirty="0"/>
              <a:t>DD.MM.2019 </a:t>
            </a:r>
          </a:p>
        </p:txBody>
      </p:sp>
      <p:pic>
        <p:nvPicPr>
          <p:cNvPr id="3" name="Picture 2">
            <a:extLst>
              <a:ext uri="{FF2B5EF4-FFF2-40B4-BE49-F238E27FC236}">
                <a16:creationId xmlns:a16="http://schemas.microsoft.com/office/drawing/2014/main" id="{FD18C5EA-D5A9-43F7-8020-423230B3079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85809" y="352636"/>
            <a:ext cx="2620382" cy="1210511"/>
          </a:xfrm>
          <a:prstGeom prst="rect">
            <a:avLst/>
          </a:prstGeom>
        </p:spPr>
      </p:pic>
    </p:spTree>
    <p:extLst>
      <p:ext uri="{BB962C8B-B14F-4D97-AF65-F5344CB8AC3E}">
        <p14:creationId xmlns:p14="http://schemas.microsoft.com/office/powerpoint/2010/main" val="4166925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ext and Background Image 02">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rot="5400000">
            <a:off x="-381000" y="381001"/>
            <a:ext cx="6858001" cy="6096000"/>
          </a:xfrm>
          <a:prstGeom prst="rect">
            <a:avLst/>
          </a:prstGeom>
          <a:gradFill>
            <a:gsLst>
              <a:gs pos="0">
                <a:schemeClr val="tx1">
                  <a:alpha val="0"/>
                </a:schemeClr>
              </a:gs>
              <a:gs pos="100000">
                <a:schemeClr val="tx1">
                  <a:alpha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96"/>
          </a:p>
        </p:txBody>
      </p:sp>
      <p:pic>
        <p:nvPicPr>
          <p:cNvPr id="14" name="Picture 13">
            <a:extLst>
              <a:ext uri="{FF2B5EF4-FFF2-40B4-BE49-F238E27FC236}">
                <a16:creationId xmlns:a16="http://schemas.microsoft.com/office/drawing/2014/main" id="{09CA8437-C1CF-4EA3-AB9E-D01DAE72F94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69787" y="6203575"/>
            <a:ext cx="583442" cy="654425"/>
          </a:xfrm>
          <a:prstGeom prst="rect">
            <a:avLst/>
          </a:prstGeom>
        </p:spPr>
      </p:pic>
      <p:sp>
        <p:nvSpPr>
          <p:cNvPr id="8" name="Text Placeholder 5"/>
          <p:cNvSpPr>
            <a:spLocks noGrp="1"/>
          </p:cNvSpPr>
          <p:nvPr userDrawn="1">
            <p:ph type="body" sz="quarter" idx="11"/>
          </p:nvPr>
        </p:nvSpPr>
        <p:spPr>
          <a:xfrm>
            <a:off x="501279" y="0"/>
            <a:ext cx="5594721" cy="6858000"/>
          </a:xfrm>
          <a:noFill/>
        </p:spPr>
        <p:txBody>
          <a:bodyPr lIns="180000" tIns="180000" rIns="180000" bIns="180000" anchor="ctr" anchorCtr="0"/>
          <a:lstStyle>
            <a:lvl1pPr marL="0" indent="0" algn="l">
              <a:lnSpc>
                <a:spcPct val="100000"/>
              </a:lnSpc>
              <a:spcAft>
                <a:spcPts val="0"/>
              </a:spcAft>
              <a:buFontTx/>
              <a:buNone/>
              <a:defRPr sz="2988" b="1" i="0" baseline="0">
                <a:solidFill>
                  <a:schemeClr val="bg1"/>
                </a:solidFill>
              </a:defRPr>
            </a:lvl1pPr>
            <a:lvl2pPr marL="233064" indent="0">
              <a:buNone/>
              <a:defRPr/>
            </a:lvl2pPr>
          </a:lstStyle>
          <a:p>
            <a:pPr lvl="0"/>
            <a:r>
              <a:rPr lang="en-US"/>
              <a:t>Edit Master text styles</a:t>
            </a:r>
          </a:p>
        </p:txBody>
      </p:sp>
      <p:sp>
        <p:nvSpPr>
          <p:cNvPr id="13" name="TextBox 12"/>
          <p:cNvSpPr txBox="1"/>
          <p:nvPr userDrawn="1"/>
        </p:nvSpPr>
        <p:spPr>
          <a:xfrm>
            <a:off x="12371673" y="0"/>
            <a:ext cx="1494733" cy="1398753"/>
          </a:xfrm>
          <a:prstGeom prst="rect">
            <a:avLst/>
          </a:prstGeom>
          <a:noFill/>
        </p:spPr>
        <p:txBody>
          <a:bodyPr wrap="square" rtlCol="0">
            <a:noAutofit/>
          </a:bodyPr>
          <a:lstStyle/>
          <a:p>
            <a:pPr marL="0" indent="0">
              <a:lnSpc>
                <a:spcPct val="100000"/>
              </a:lnSpc>
              <a:spcAft>
                <a:spcPts val="0"/>
              </a:spcAft>
              <a:buFontTx/>
              <a:buNone/>
            </a:pPr>
            <a:r>
              <a:rPr lang="en-GB" sz="996" dirty="0">
                <a:solidFill>
                  <a:srgbClr val="FF0000"/>
                </a:solidFill>
              </a:rPr>
              <a:t>To add another slide like this right</a:t>
            </a:r>
            <a:r>
              <a:rPr lang="en-GB" sz="996" baseline="0" dirty="0">
                <a:solidFill>
                  <a:srgbClr val="FF0000"/>
                </a:solidFill>
              </a:rPr>
              <a:t> click the thumbnail and select Duplicate Slide.</a:t>
            </a:r>
          </a:p>
          <a:p>
            <a:pPr marL="0" indent="0">
              <a:lnSpc>
                <a:spcPct val="100000"/>
              </a:lnSpc>
              <a:spcAft>
                <a:spcPts val="0"/>
              </a:spcAft>
              <a:buFontTx/>
              <a:buNone/>
            </a:pPr>
            <a:endParaRPr lang="en-GB" sz="996" dirty="0">
              <a:solidFill>
                <a:srgbClr val="FF0000"/>
              </a:solidFill>
            </a:endParaRPr>
          </a:p>
          <a:p>
            <a:pPr marL="0" indent="0">
              <a:lnSpc>
                <a:spcPct val="100000"/>
              </a:lnSpc>
              <a:spcAft>
                <a:spcPts val="0"/>
              </a:spcAft>
              <a:buFontTx/>
              <a:buNone/>
            </a:pPr>
            <a:r>
              <a:rPr lang="en-GB" sz="996" dirty="0">
                <a:solidFill>
                  <a:srgbClr val="FF0000"/>
                </a:solidFill>
              </a:rPr>
              <a:t>To add a full slide image:</a:t>
            </a:r>
          </a:p>
          <a:p>
            <a:pPr marL="0" indent="0">
              <a:lnSpc>
                <a:spcPct val="100000"/>
              </a:lnSpc>
              <a:spcAft>
                <a:spcPts val="0"/>
              </a:spcAft>
              <a:buFontTx/>
              <a:buNone/>
            </a:pPr>
            <a:r>
              <a:rPr lang="en-GB" sz="996" dirty="0">
                <a:solidFill>
                  <a:srgbClr val="FF0000"/>
                </a:solidFill>
              </a:rPr>
              <a:t>Right</a:t>
            </a:r>
            <a:r>
              <a:rPr lang="en-GB" sz="996" baseline="0" dirty="0">
                <a:solidFill>
                  <a:srgbClr val="FF0000"/>
                </a:solidFill>
              </a:rPr>
              <a:t> click the background and select Format Background.</a:t>
            </a:r>
          </a:p>
          <a:p>
            <a:pPr marL="0" indent="0">
              <a:lnSpc>
                <a:spcPct val="100000"/>
              </a:lnSpc>
              <a:spcAft>
                <a:spcPts val="0"/>
              </a:spcAft>
              <a:buFontTx/>
              <a:buNone/>
            </a:pPr>
            <a:r>
              <a:rPr lang="en-GB" sz="996" dirty="0">
                <a:solidFill>
                  <a:srgbClr val="FF0000"/>
                </a:solidFill>
              </a:rPr>
              <a:t>Select Picture</a:t>
            </a:r>
            <a:r>
              <a:rPr lang="en-GB" sz="996" baseline="0" dirty="0">
                <a:solidFill>
                  <a:srgbClr val="FF0000"/>
                </a:solidFill>
              </a:rPr>
              <a:t> or Texture Fill</a:t>
            </a:r>
          </a:p>
          <a:p>
            <a:pPr marL="0" indent="0">
              <a:lnSpc>
                <a:spcPct val="100000"/>
              </a:lnSpc>
              <a:spcAft>
                <a:spcPts val="0"/>
              </a:spcAft>
              <a:buFontTx/>
              <a:buNone/>
            </a:pPr>
            <a:r>
              <a:rPr lang="en-GB" sz="996" baseline="0" dirty="0">
                <a:solidFill>
                  <a:srgbClr val="FF0000"/>
                </a:solidFill>
              </a:rPr>
              <a:t>Click on File to browse to the image you wish to use.</a:t>
            </a:r>
          </a:p>
          <a:p>
            <a:pPr marL="0" indent="0">
              <a:lnSpc>
                <a:spcPct val="100000"/>
              </a:lnSpc>
              <a:spcAft>
                <a:spcPts val="0"/>
              </a:spcAft>
              <a:buFontTx/>
              <a:buNone/>
            </a:pPr>
            <a:endParaRPr lang="en-GB" sz="996" dirty="0">
              <a:solidFill>
                <a:srgbClr val="FF0000"/>
              </a:solidFill>
            </a:endParaRPr>
          </a:p>
          <a:p>
            <a:pPr marL="0" indent="0">
              <a:lnSpc>
                <a:spcPct val="100000"/>
              </a:lnSpc>
              <a:spcAft>
                <a:spcPts val="0"/>
              </a:spcAft>
              <a:buFontTx/>
              <a:buNone/>
            </a:pPr>
            <a:r>
              <a:rPr lang="en-GB" sz="996" dirty="0">
                <a:solidFill>
                  <a:srgbClr val="FF0000"/>
                </a:solidFill>
              </a:rPr>
              <a:t>After you have added your text, please resize the text within</a:t>
            </a:r>
            <a:r>
              <a:rPr lang="en-GB" sz="996" baseline="0" dirty="0">
                <a:solidFill>
                  <a:srgbClr val="FF0000"/>
                </a:solidFill>
              </a:rPr>
              <a:t> the gradient box for standout on imagery.</a:t>
            </a:r>
            <a:endParaRPr lang="en-GB" sz="996" dirty="0">
              <a:solidFill>
                <a:srgbClr val="FF0000"/>
              </a:solidFill>
            </a:endParaRPr>
          </a:p>
        </p:txBody>
      </p:sp>
      <p:sp>
        <p:nvSpPr>
          <p:cNvPr id="11" name="Slide Number Placeholder 3">
            <a:extLst>
              <a:ext uri="{FF2B5EF4-FFF2-40B4-BE49-F238E27FC236}">
                <a16:creationId xmlns:a16="http://schemas.microsoft.com/office/drawing/2014/main" id="{AA06784D-3AF1-4839-966C-8E55F923DF4F}"/>
              </a:ext>
            </a:extLst>
          </p:cNvPr>
          <p:cNvSpPr>
            <a:spLocks noGrp="1"/>
          </p:cNvSpPr>
          <p:nvPr>
            <p:ph type="sldNum" sz="quarter" idx="4"/>
          </p:nvPr>
        </p:nvSpPr>
        <p:spPr>
          <a:xfrm>
            <a:off x="8684825" y="6373295"/>
            <a:ext cx="2743595" cy="364485"/>
          </a:xfrm>
          <a:prstGeom prst="rect">
            <a:avLst/>
          </a:prstGeom>
        </p:spPr>
        <p:txBody>
          <a:bodyPr vert="horz" lIns="91440" tIns="45720" rIns="91440" bIns="45720" rtlCol="0" anchor="ctr"/>
          <a:lstStyle>
            <a:lvl1pPr algn="r">
              <a:defRPr sz="996">
                <a:solidFill>
                  <a:schemeClr val="bg1"/>
                </a:solidFill>
              </a:defRPr>
            </a:lvl1pPr>
          </a:lstStyle>
          <a:p>
            <a:fld id="{142585A0-1DAD-402A-907C-D75230567DEC}" type="slidenum">
              <a:rPr lang="en-GB" smtClean="0"/>
              <a:pPr/>
              <a:t>‹#›</a:t>
            </a:fld>
            <a:endParaRPr lang="en-GB" dirty="0"/>
          </a:p>
        </p:txBody>
      </p:sp>
    </p:spTree>
    <p:extLst>
      <p:ext uri="{BB962C8B-B14F-4D97-AF65-F5344CB8AC3E}">
        <p14:creationId xmlns:p14="http://schemas.microsoft.com/office/powerpoint/2010/main" val="665356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line and Text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C183D7F6-B498-43B3-948B-1728B52AA6E4}">
                <adec:decorative xmlns:adec="http://schemas.microsoft.com/office/drawing/2017/decorative" val="1"/>
              </a:ext>
            </a:extLst>
          </p:cNvPr>
          <p:cNvSpPr>
            <a:spLocks noGrp="1"/>
          </p:cNvSpPr>
          <p:nvPr>
            <p:ph type="title"/>
          </p:nvPr>
        </p:nvSpPr>
        <p:spPr/>
        <p:txBody>
          <a:bodyPr/>
          <a:lstStyle/>
          <a:p>
            <a:r>
              <a:rPr lang="en-US"/>
              <a:t>Click to edit Master title style</a:t>
            </a:r>
            <a:endParaRPr lang="en-GB" dirty="0"/>
          </a:p>
        </p:txBody>
      </p:sp>
      <p:sp>
        <p:nvSpPr>
          <p:cNvPr id="4" name="Content Placeholder 3">
            <a:extLst>
              <a:ext uri="{C183D7F6-B498-43B3-948B-1728B52AA6E4}">
                <adec:decorative xmlns:adec="http://schemas.microsoft.com/office/drawing/2017/decorative" val="1"/>
              </a:ext>
            </a:extLst>
          </p:cNvPr>
          <p:cNvSpPr>
            <a:spLocks noGrp="1"/>
          </p:cNvSpPr>
          <p:nvPr>
            <p:ph sz="quarter" idx="10"/>
          </p:nvPr>
        </p:nvSpPr>
        <p:spPr>
          <a:xfrm>
            <a:off x="502070" y="1438962"/>
            <a:ext cx="11188650" cy="453668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Slide Number Placeholder 2">
            <a:extLst>
              <a:ext uri="{FF2B5EF4-FFF2-40B4-BE49-F238E27FC236}">
                <a16:creationId xmlns:a16="http://schemas.microsoft.com/office/drawing/2014/main" id="{EB257E69-656E-433F-8AE2-5167C79E8DC4}"/>
              </a:ext>
            </a:extLst>
          </p:cNvPr>
          <p:cNvSpPr>
            <a:spLocks noGrp="1"/>
          </p:cNvSpPr>
          <p:nvPr>
            <p:ph type="sldNum" sz="quarter" idx="11"/>
          </p:nvPr>
        </p:nvSpPr>
        <p:spPr/>
        <p:txBody>
          <a:bodyPr/>
          <a:lstStyle/>
          <a:p>
            <a:fld id="{142585A0-1DAD-402A-907C-D75230567DEC}" type="slidenum">
              <a:rPr lang="en-GB" smtClean="0"/>
              <a:pPr/>
              <a:t>‹#›</a:t>
            </a:fld>
            <a:endParaRPr lang="en-GB" dirty="0"/>
          </a:p>
        </p:txBody>
      </p:sp>
      <p:sp>
        <p:nvSpPr>
          <p:cNvPr id="6" name="Picture Placeholder 5" descr="Click to insert your CCO logo">
            <a:extLst>
              <a:ext uri="{FF2B5EF4-FFF2-40B4-BE49-F238E27FC236}">
                <a16:creationId xmlns:a16="http://schemas.microsoft.com/office/drawing/2014/main" id="{7E2046BF-9858-4F54-A6E3-E5FEAA80A3C1}"/>
              </a:ext>
            </a:extLst>
          </p:cNvPr>
          <p:cNvSpPr>
            <a:spLocks noGrp="1"/>
          </p:cNvSpPr>
          <p:nvPr>
            <p:ph type="pic" sz="quarter" idx="12" hasCustomPrompt="1"/>
          </p:nvPr>
        </p:nvSpPr>
        <p:spPr>
          <a:xfrm>
            <a:off x="2307941" y="1345667"/>
            <a:ext cx="1076881" cy="1096616"/>
          </a:xfrm>
        </p:spPr>
        <p:txBody>
          <a:bodyPr/>
          <a:lstStyle>
            <a:lvl1pPr>
              <a:defRPr sz="1195"/>
            </a:lvl1pPr>
          </a:lstStyle>
          <a:p>
            <a:r>
              <a:rPr lang="en-GB" dirty="0"/>
              <a:t>Click here to insert your CCO’s logo</a:t>
            </a:r>
          </a:p>
        </p:txBody>
      </p:sp>
    </p:spTree>
    <p:extLst>
      <p:ext uri="{BB962C8B-B14F-4D97-AF65-F5344CB8AC3E}">
        <p14:creationId xmlns:p14="http://schemas.microsoft.com/office/powerpoint/2010/main" val="5735369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2039" y="502024"/>
            <a:ext cx="11188682" cy="645460"/>
          </a:xfrm>
        </p:spPr>
        <p:txBody>
          <a:bodyPr/>
          <a:lstStyle/>
          <a:p>
            <a:r>
              <a:rPr lang="en-US"/>
              <a:t>Click to edit Master title style</a:t>
            </a:r>
            <a:endParaRPr lang="en-GB" dirty="0"/>
          </a:p>
        </p:txBody>
      </p:sp>
      <p:sp>
        <p:nvSpPr>
          <p:cNvPr id="4" name="Chart Placeholder 3"/>
          <p:cNvSpPr>
            <a:spLocks noGrp="1"/>
          </p:cNvSpPr>
          <p:nvPr>
            <p:ph type="chart" sz="quarter" idx="10"/>
          </p:nvPr>
        </p:nvSpPr>
        <p:spPr>
          <a:xfrm>
            <a:off x="502039" y="1434355"/>
            <a:ext cx="11175110" cy="4554079"/>
          </a:xfrm>
        </p:spPr>
        <p:txBody>
          <a:bodyPr/>
          <a:lstStyle/>
          <a:p>
            <a:r>
              <a:rPr lang="en-US"/>
              <a:t>Click icon to add chart</a:t>
            </a:r>
            <a:endParaRPr lang="en-GB" dirty="0"/>
          </a:p>
        </p:txBody>
      </p:sp>
      <p:sp>
        <p:nvSpPr>
          <p:cNvPr id="3" name="Slide Number Placeholder 2">
            <a:extLst>
              <a:ext uri="{FF2B5EF4-FFF2-40B4-BE49-F238E27FC236}">
                <a16:creationId xmlns:a16="http://schemas.microsoft.com/office/drawing/2014/main" id="{8CC11BC9-941A-4B61-83CD-C57BEF8FD28B}"/>
              </a:ext>
            </a:extLst>
          </p:cNvPr>
          <p:cNvSpPr>
            <a:spLocks noGrp="1"/>
          </p:cNvSpPr>
          <p:nvPr>
            <p:ph type="sldNum" sz="quarter" idx="11"/>
          </p:nvPr>
        </p:nvSpPr>
        <p:spPr/>
        <p:txBody>
          <a:bodyPr/>
          <a:lstStyle/>
          <a:p>
            <a:fld id="{142585A0-1DAD-402A-907C-D75230567DEC}" type="slidenum">
              <a:rPr lang="en-GB" smtClean="0"/>
              <a:pPr/>
              <a:t>‹#›</a:t>
            </a:fld>
            <a:endParaRPr lang="en-GB" dirty="0"/>
          </a:p>
        </p:txBody>
      </p:sp>
      <p:sp>
        <p:nvSpPr>
          <p:cNvPr id="5" name="TextBox 4">
            <a:extLst>
              <a:ext uri="{FF2B5EF4-FFF2-40B4-BE49-F238E27FC236}">
                <a16:creationId xmlns:a16="http://schemas.microsoft.com/office/drawing/2014/main" id="{13BB50D7-5ACA-FA4F-A31C-16550C74204D}"/>
              </a:ext>
            </a:extLst>
          </p:cNvPr>
          <p:cNvSpPr txBox="1"/>
          <p:nvPr userDrawn="1"/>
        </p:nvSpPr>
        <p:spPr>
          <a:xfrm>
            <a:off x="12371673" y="0"/>
            <a:ext cx="1635600" cy="2769373"/>
          </a:xfrm>
          <a:prstGeom prst="rect">
            <a:avLst/>
          </a:prstGeom>
          <a:noFill/>
        </p:spPr>
        <p:txBody>
          <a:bodyPr wrap="square" rtlCol="0">
            <a:noAutofit/>
          </a:bodyPr>
          <a:lstStyle/>
          <a:p>
            <a:pPr marL="0" indent="0">
              <a:lnSpc>
                <a:spcPct val="100000"/>
              </a:lnSpc>
              <a:spcAft>
                <a:spcPts val="0"/>
              </a:spcAft>
              <a:buFontTx/>
              <a:buNone/>
            </a:pPr>
            <a:r>
              <a:rPr lang="en-GB" sz="996" dirty="0">
                <a:solidFill>
                  <a:srgbClr val="FF0000"/>
                </a:solidFill>
              </a:rPr>
              <a:t>To use our chart templates create a chart. </a:t>
            </a:r>
          </a:p>
          <a:p>
            <a:pPr marL="0" indent="0">
              <a:lnSpc>
                <a:spcPct val="100000"/>
              </a:lnSpc>
              <a:spcAft>
                <a:spcPts val="0"/>
              </a:spcAft>
              <a:buFontTx/>
              <a:buNone/>
            </a:pPr>
            <a:endParaRPr lang="en-GB" sz="996" dirty="0">
              <a:solidFill>
                <a:srgbClr val="FF0000"/>
              </a:solidFill>
            </a:endParaRPr>
          </a:p>
          <a:p>
            <a:pPr marL="0" indent="0">
              <a:lnSpc>
                <a:spcPct val="100000"/>
              </a:lnSpc>
              <a:spcAft>
                <a:spcPts val="0"/>
              </a:spcAft>
              <a:buFontTx/>
              <a:buNone/>
            </a:pPr>
            <a:r>
              <a:rPr lang="en-GB" sz="996" dirty="0">
                <a:solidFill>
                  <a:srgbClr val="FF0000"/>
                </a:solidFill>
              </a:rPr>
              <a:t>Click on the chart. </a:t>
            </a:r>
            <a:br>
              <a:rPr lang="en-GB" sz="996" dirty="0">
                <a:solidFill>
                  <a:srgbClr val="FF0000"/>
                </a:solidFill>
              </a:rPr>
            </a:br>
            <a:r>
              <a:rPr lang="en-GB" sz="996" dirty="0">
                <a:solidFill>
                  <a:srgbClr val="FF0000"/>
                </a:solidFill>
              </a:rPr>
              <a:t>Select Chart Design, Change  Chart Type</a:t>
            </a:r>
            <a:br>
              <a:rPr lang="en-GB" sz="996" dirty="0">
                <a:solidFill>
                  <a:srgbClr val="FF0000"/>
                </a:solidFill>
              </a:rPr>
            </a:br>
            <a:r>
              <a:rPr lang="en-GB" sz="996" dirty="0">
                <a:solidFill>
                  <a:srgbClr val="FF0000"/>
                </a:solidFill>
              </a:rPr>
              <a:t>then Manage Templates.</a:t>
            </a:r>
          </a:p>
          <a:p>
            <a:pPr marL="0" indent="0">
              <a:lnSpc>
                <a:spcPct val="100000"/>
              </a:lnSpc>
              <a:spcAft>
                <a:spcPts val="0"/>
              </a:spcAft>
              <a:buFontTx/>
              <a:buNone/>
            </a:pPr>
            <a:endParaRPr lang="en-GB" sz="996" dirty="0">
              <a:solidFill>
                <a:srgbClr val="FF0000"/>
              </a:solidFill>
            </a:endParaRPr>
          </a:p>
          <a:p>
            <a:pPr marL="0" indent="0">
              <a:lnSpc>
                <a:spcPct val="100000"/>
              </a:lnSpc>
              <a:spcAft>
                <a:spcPts val="0"/>
              </a:spcAft>
              <a:buFontTx/>
              <a:buNone/>
            </a:pPr>
            <a:r>
              <a:rPr lang="en-GB" sz="996" dirty="0">
                <a:solidFill>
                  <a:srgbClr val="FF0000"/>
                </a:solidFill>
              </a:rPr>
              <a:t>Drag the PL .</a:t>
            </a:r>
            <a:r>
              <a:rPr lang="en-GB" sz="996" dirty="0" err="1">
                <a:solidFill>
                  <a:srgbClr val="FF0000"/>
                </a:solidFill>
              </a:rPr>
              <a:t>crtz</a:t>
            </a:r>
            <a:r>
              <a:rPr lang="en-GB" sz="996" dirty="0">
                <a:solidFill>
                  <a:srgbClr val="FF0000"/>
                </a:solidFill>
              </a:rPr>
              <a:t> files from the Asset Pack </a:t>
            </a:r>
            <a:br>
              <a:rPr lang="en-GB" sz="996" dirty="0">
                <a:solidFill>
                  <a:srgbClr val="FF0000"/>
                </a:solidFill>
              </a:rPr>
            </a:br>
            <a:r>
              <a:rPr lang="en-GB" sz="996" dirty="0">
                <a:solidFill>
                  <a:srgbClr val="FF0000"/>
                </a:solidFill>
              </a:rPr>
              <a:t>into this folder.</a:t>
            </a:r>
          </a:p>
          <a:p>
            <a:pPr marL="0" indent="0">
              <a:lnSpc>
                <a:spcPct val="100000"/>
              </a:lnSpc>
              <a:spcAft>
                <a:spcPts val="0"/>
              </a:spcAft>
              <a:buFontTx/>
              <a:buNone/>
            </a:pPr>
            <a:endParaRPr lang="en-GB" sz="996" dirty="0">
              <a:solidFill>
                <a:srgbClr val="FF0000"/>
              </a:solidFill>
            </a:endParaRPr>
          </a:p>
          <a:p>
            <a:pPr marL="0" indent="0">
              <a:lnSpc>
                <a:spcPct val="100000"/>
              </a:lnSpc>
              <a:spcAft>
                <a:spcPts val="0"/>
              </a:spcAft>
              <a:buFontTx/>
              <a:buNone/>
            </a:pPr>
            <a:r>
              <a:rPr lang="en-GB" sz="996" dirty="0">
                <a:solidFill>
                  <a:srgbClr val="FF0000"/>
                </a:solidFill>
              </a:rPr>
              <a:t>Once loaded you can then select any of these in Change Chart Type under Templates.</a:t>
            </a:r>
          </a:p>
        </p:txBody>
      </p:sp>
    </p:spTree>
    <p:extLst>
      <p:ext uri="{BB962C8B-B14F-4D97-AF65-F5344CB8AC3E}">
        <p14:creationId xmlns:p14="http://schemas.microsoft.com/office/powerpoint/2010/main" val="15223476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ab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1280" y="502024"/>
            <a:ext cx="11189441" cy="645460"/>
          </a:xfrm>
        </p:spPr>
        <p:txBody>
          <a:bodyPr/>
          <a:lstStyle/>
          <a:p>
            <a:r>
              <a:rPr lang="en-US"/>
              <a:t>Click to edit Master title style</a:t>
            </a:r>
            <a:endParaRPr lang="en-GB" dirty="0"/>
          </a:p>
        </p:txBody>
      </p:sp>
      <p:sp>
        <p:nvSpPr>
          <p:cNvPr id="4" name="Table Placeholder 3"/>
          <p:cNvSpPr>
            <a:spLocks noGrp="1"/>
          </p:cNvSpPr>
          <p:nvPr>
            <p:ph type="tbl" sz="quarter" idx="10"/>
          </p:nvPr>
        </p:nvSpPr>
        <p:spPr>
          <a:xfrm>
            <a:off x="501280" y="1434355"/>
            <a:ext cx="11189441" cy="4554079"/>
          </a:xfrm>
        </p:spPr>
        <p:txBody>
          <a:bodyPr/>
          <a:lstStyle/>
          <a:p>
            <a:r>
              <a:rPr lang="en-US"/>
              <a:t>Click icon to add table</a:t>
            </a:r>
            <a:endParaRPr lang="en-GB"/>
          </a:p>
        </p:txBody>
      </p:sp>
      <p:sp>
        <p:nvSpPr>
          <p:cNvPr id="5" name="Slide Number Placeholder 2">
            <a:extLst>
              <a:ext uri="{FF2B5EF4-FFF2-40B4-BE49-F238E27FC236}">
                <a16:creationId xmlns:a16="http://schemas.microsoft.com/office/drawing/2014/main" id="{7F7ACA13-028D-024B-A2BA-C13DF853460C}"/>
              </a:ext>
            </a:extLst>
          </p:cNvPr>
          <p:cNvSpPr>
            <a:spLocks noGrp="1"/>
          </p:cNvSpPr>
          <p:nvPr>
            <p:ph type="sldNum" sz="quarter" idx="11"/>
          </p:nvPr>
        </p:nvSpPr>
        <p:spPr>
          <a:xfrm>
            <a:off x="8684825" y="6373295"/>
            <a:ext cx="2743595" cy="364485"/>
          </a:xfrm>
        </p:spPr>
        <p:txBody>
          <a:bodyPr/>
          <a:lstStyle/>
          <a:p>
            <a:fld id="{142585A0-1DAD-402A-907C-D75230567DEC}" type="slidenum">
              <a:rPr lang="en-GB" smtClean="0"/>
              <a:pPr/>
              <a:t>‹#›</a:t>
            </a:fld>
            <a:endParaRPr lang="en-GB" dirty="0"/>
          </a:p>
        </p:txBody>
      </p:sp>
      <p:sp>
        <p:nvSpPr>
          <p:cNvPr id="6" name="TextBox 5">
            <a:extLst>
              <a:ext uri="{FF2B5EF4-FFF2-40B4-BE49-F238E27FC236}">
                <a16:creationId xmlns:a16="http://schemas.microsoft.com/office/drawing/2014/main" id="{40617FFE-9D69-1C44-B1C1-C413841EFF63}"/>
              </a:ext>
            </a:extLst>
          </p:cNvPr>
          <p:cNvSpPr txBox="1"/>
          <p:nvPr userDrawn="1"/>
        </p:nvSpPr>
        <p:spPr>
          <a:xfrm>
            <a:off x="12371673" y="0"/>
            <a:ext cx="1635600" cy="2769373"/>
          </a:xfrm>
          <a:prstGeom prst="rect">
            <a:avLst/>
          </a:prstGeom>
          <a:noFill/>
        </p:spPr>
        <p:txBody>
          <a:bodyPr wrap="square" rtlCol="0">
            <a:noAutofit/>
          </a:bodyPr>
          <a:lstStyle/>
          <a:p>
            <a:pPr marL="0" indent="0">
              <a:lnSpc>
                <a:spcPct val="100000"/>
              </a:lnSpc>
              <a:spcAft>
                <a:spcPts val="0"/>
              </a:spcAft>
              <a:buFontTx/>
              <a:buNone/>
            </a:pPr>
            <a:r>
              <a:rPr lang="en-GB" sz="996" dirty="0">
                <a:solidFill>
                  <a:srgbClr val="FF0000"/>
                </a:solidFill>
              </a:rPr>
              <a:t>When creating tables please ensure all text is changed from Lilac to be Purple or White.</a:t>
            </a:r>
          </a:p>
        </p:txBody>
      </p:sp>
    </p:spTree>
    <p:extLst>
      <p:ext uri="{BB962C8B-B14F-4D97-AF65-F5344CB8AC3E}">
        <p14:creationId xmlns:p14="http://schemas.microsoft.com/office/powerpoint/2010/main" val="23484177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and Text 2">
    <p:spTree>
      <p:nvGrpSpPr>
        <p:cNvPr id="1" name=""/>
        <p:cNvGrpSpPr/>
        <p:nvPr/>
      </p:nvGrpSpPr>
      <p:grpSpPr>
        <a:xfrm>
          <a:off x="0" y="0"/>
          <a:ext cx="0" cy="0"/>
          <a:chOff x="0" y="0"/>
          <a:chExt cx="0" cy="0"/>
        </a:xfrm>
      </p:grpSpPr>
      <p:sp>
        <p:nvSpPr>
          <p:cNvPr id="5" name="Picture Placeholder 3"/>
          <p:cNvSpPr>
            <a:spLocks noGrp="1"/>
          </p:cNvSpPr>
          <p:nvPr>
            <p:ph type="pic" sz="quarter" idx="12"/>
          </p:nvPr>
        </p:nvSpPr>
        <p:spPr>
          <a:xfrm>
            <a:off x="0" y="0"/>
            <a:ext cx="8068482" cy="6858000"/>
          </a:xfrm>
        </p:spPr>
        <p:txBody>
          <a:bodyPr/>
          <a:lstStyle/>
          <a:p>
            <a:r>
              <a:rPr lang="en-US"/>
              <a:t>Click icon to add picture</a:t>
            </a:r>
          </a:p>
        </p:txBody>
      </p:sp>
      <p:sp>
        <p:nvSpPr>
          <p:cNvPr id="7" name="Text Placeholder 7"/>
          <p:cNvSpPr>
            <a:spLocks noGrp="1"/>
          </p:cNvSpPr>
          <p:nvPr>
            <p:ph type="body" sz="quarter" idx="11"/>
          </p:nvPr>
        </p:nvSpPr>
        <p:spPr>
          <a:xfrm>
            <a:off x="8284028" y="1726606"/>
            <a:ext cx="3406693" cy="3998266"/>
          </a:xfrm>
        </p:spPr>
        <p:txBody>
          <a:bodyPr/>
          <a:lstStyle/>
          <a:p>
            <a:pPr lvl="0"/>
            <a:r>
              <a:rPr lang="en-US"/>
              <a:t>Edit Master text styles</a:t>
            </a:r>
          </a:p>
          <a:p>
            <a:pPr lvl="1"/>
            <a:r>
              <a:rPr lang="en-US"/>
              <a:t>Second level</a:t>
            </a:r>
          </a:p>
        </p:txBody>
      </p:sp>
      <p:sp>
        <p:nvSpPr>
          <p:cNvPr id="9" name="Title 1"/>
          <p:cNvSpPr>
            <a:spLocks noGrp="1"/>
          </p:cNvSpPr>
          <p:nvPr>
            <p:ph type="title"/>
          </p:nvPr>
        </p:nvSpPr>
        <p:spPr>
          <a:xfrm>
            <a:off x="8284028" y="502024"/>
            <a:ext cx="3406693" cy="645460"/>
          </a:xfrm>
        </p:spPr>
        <p:txBody>
          <a:bodyPr/>
          <a:lstStyle/>
          <a:p>
            <a:r>
              <a:rPr lang="en-US"/>
              <a:t>Click to edit Master title style</a:t>
            </a:r>
            <a:endParaRPr lang="en-GB" dirty="0"/>
          </a:p>
        </p:txBody>
      </p:sp>
    </p:spTree>
    <p:extLst>
      <p:ext uri="{BB962C8B-B14F-4D97-AF65-F5344CB8AC3E}">
        <p14:creationId xmlns:p14="http://schemas.microsoft.com/office/powerpoint/2010/main" val="1209709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Image and Text 4">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DE53B9E-B0C1-4DFF-8EA8-E77B332A603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78531" y="6204472"/>
            <a:ext cx="574698" cy="653528"/>
          </a:xfrm>
          <a:prstGeom prst="rect">
            <a:avLst/>
          </a:prstGeom>
        </p:spPr>
      </p:pic>
      <p:sp>
        <p:nvSpPr>
          <p:cNvPr id="8" name="Picture Placeholder 3"/>
          <p:cNvSpPr>
            <a:spLocks noGrp="1"/>
          </p:cNvSpPr>
          <p:nvPr>
            <p:ph type="pic" sz="quarter" idx="13"/>
          </p:nvPr>
        </p:nvSpPr>
        <p:spPr>
          <a:xfrm>
            <a:off x="0" y="0"/>
            <a:ext cx="4123518" cy="6858000"/>
          </a:xfrm>
        </p:spPr>
        <p:txBody>
          <a:bodyPr/>
          <a:lstStyle/>
          <a:p>
            <a:r>
              <a:rPr lang="en-US"/>
              <a:t>Click icon to add picture</a:t>
            </a:r>
          </a:p>
        </p:txBody>
      </p:sp>
      <p:sp>
        <p:nvSpPr>
          <p:cNvPr id="11" name="Text Placeholder 7"/>
          <p:cNvSpPr>
            <a:spLocks noGrp="1"/>
          </p:cNvSpPr>
          <p:nvPr>
            <p:ph type="body" sz="quarter" idx="14"/>
          </p:nvPr>
        </p:nvSpPr>
        <p:spPr>
          <a:xfrm>
            <a:off x="4608000" y="1726606"/>
            <a:ext cx="7082720" cy="3998266"/>
          </a:xfrm>
        </p:spPr>
        <p:txBody>
          <a:bodyPr/>
          <a:lstStyle/>
          <a:p>
            <a:pPr lvl="0"/>
            <a:r>
              <a:rPr lang="en-US"/>
              <a:t>Edit Master text styles</a:t>
            </a:r>
          </a:p>
          <a:p>
            <a:pPr lvl="1"/>
            <a:r>
              <a:rPr lang="en-US"/>
              <a:t>Second level</a:t>
            </a:r>
          </a:p>
        </p:txBody>
      </p:sp>
      <p:sp>
        <p:nvSpPr>
          <p:cNvPr id="6" name="Title 1">
            <a:extLst>
              <a:ext uri="{FF2B5EF4-FFF2-40B4-BE49-F238E27FC236}">
                <a16:creationId xmlns:a16="http://schemas.microsoft.com/office/drawing/2014/main" id="{71F03707-F531-4F4D-B32B-182BE68687F7}"/>
              </a:ext>
            </a:extLst>
          </p:cNvPr>
          <p:cNvSpPr>
            <a:spLocks noGrp="1"/>
          </p:cNvSpPr>
          <p:nvPr>
            <p:ph type="title"/>
          </p:nvPr>
        </p:nvSpPr>
        <p:spPr>
          <a:xfrm>
            <a:off x="4608000" y="502024"/>
            <a:ext cx="7082720" cy="645460"/>
          </a:xfrm>
        </p:spPr>
        <p:txBody>
          <a:bodyPr/>
          <a:lstStyle/>
          <a:p>
            <a:r>
              <a:rPr lang="en-US"/>
              <a:t>Click to edit Master title style</a:t>
            </a:r>
            <a:endParaRPr lang="en-GB" dirty="0"/>
          </a:p>
        </p:txBody>
      </p:sp>
    </p:spTree>
    <p:extLst>
      <p:ext uri="{BB962C8B-B14F-4D97-AF65-F5344CB8AC3E}">
        <p14:creationId xmlns:p14="http://schemas.microsoft.com/office/powerpoint/2010/main" val="27696556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Image and Text 1">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501279" y="1726606"/>
            <a:ext cx="3406693" cy="3998266"/>
          </a:xfrm>
        </p:spPr>
        <p:txBody>
          <a:bodyPr/>
          <a:lstStyle/>
          <a:p>
            <a:pPr lvl="0"/>
            <a:r>
              <a:rPr lang="en-US"/>
              <a:t>Edit Master text styles</a:t>
            </a:r>
          </a:p>
          <a:p>
            <a:pPr lvl="1"/>
            <a:r>
              <a:rPr lang="en-US"/>
              <a:t>Second level</a:t>
            </a:r>
          </a:p>
        </p:txBody>
      </p:sp>
      <p:pic>
        <p:nvPicPr>
          <p:cNvPr id="5" name="Picture 4">
            <a:extLst>
              <a:ext uri="{FF2B5EF4-FFF2-40B4-BE49-F238E27FC236}">
                <a16:creationId xmlns:a16="http://schemas.microsoft.com/office/drawing/2014/main" id="{DF09C3F5-A676-49A5-A70A-C542A02B539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5456" y="6204472"/>
            <a:ext cx="574698" cy="653528"/>
          </a:xfrm>
          <a:prstGeom prst="rect">
            <a:avLst/>
          </a:prstGeom>
        </p:spPr>
      </p:pic>
      <p:sp>
        <p:nvSpPr>
          <p:cNvPr id="4" name="Picture Placeholder 3"/>
          <p:cNvSpPr>
            <a:spLocks noGrp="1"/>
          </p:cNvSpPr>
          <p:nvPr>
            <p:ph type="pic" sz="quarter" idx="12"/>
          </p:nvPr>
        </p:nvSpPr>
        <p:spPr>
          <a:xfrm>
            <a:off x="4123518" y="0"/>
            <a:ext cx="8068482" cy="6858000"/>
          </a:xfrm>
        </p:spPr>
        <p:txBody>
          <a:bodyPr/>
          <a:lstStyle/>
          <a:p>
            <a:r>
              <a:rPr lang="en-US"/>
              <a:t>Click icon to add picture</a:t>
            </a:r>
          </a:p>
        </p:txBody>
      </p:sp>
      <p:sp>
        <p:nvSpPr>
          <p:cNvPr id="9" name="Title 1"/>
          <p:cNvSpPr>
            <a:spLocks noGrp="1"/>
          </p:cNvSpPr>
          <p:nvPr>
            <p:ph type="title"/>
          </p:nvPr>
        </p:nvSpPr>
        <p:spPr>
          <a:xfrm>
            <a:off x="501279" y="502024"/>
            <a:ext cx="3406693" cy="645460"/>
          </a:xfrm>
        </p:spPr>
        <p:txBody>
          <a:bodyPr/>
          <a:lstStyle/>
          <a:p>
            <a:r>
              <a:rPr lang="en-US"/>
              <a:t>Click to edit Master title style</a:t>
            </a:r>
            <a:endParaRPr lang="en-GB" dirty="0"/>
          </a:p>
        </p:txBody>
      </p:sp>
    </p:spTree>
    <p:extLst>
      <p:ext uri="{BB962C8B-B14F-4D97-AF65-F5344CB8AC3E}">
        <p14:creationId xmlns:p14="http://schemas.microsoft.com/office/powerpoint/2010/main" val="31028534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Image and Text 3">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C96736-E105-4326-9C9F-39212FF7FD0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5456" y="6204472"/>
            <a:ext cx="574698" cy="653528"/>
          </a:xfrm>
          <a:prstGeom prst="rect">
            <a:avLst/>
          </a:prstGeom>
        </p:spPr>
      </p:pic>
      <p:sp>
        <p:nvSpPr>
          <p:cNvPr id="8" name="Picture Placeholder 3"/>
          <p:cNvSpPr>
            <a:spLocks noGrp="1"/>
          </p:cNvSpPr>
          <p:nvPr>
            <p:ph type="pic" sz="quarter" idx="13"/>
          </p:nvPr>
        </p:nvSpPr>
        <p:spPr>
          <a:xfrm>
            <a:off x="8068482" y="0"/>
            <a:ext cx="4123518" cy="6858000"/>
          </a:xfrm>
        </p:spPr>
        <p:txBody>
          <a:bodyPr/>
          <a:lstStyle/>
          <a:p>
            <a:r>
              <a:rPr lang="en-US"/>
              <a:t>Click icon to add picture</a:t>
            </a:r>
          </a:p>
        </p:txBody>
      </p:sp>
      <p:sp>
        <p:nvSpPr>
          <p:cNvPr id="6" name="Text Placeholder 7"/>
          <p:cNvSpPr>
            <a:spLocks noGrp="1"/>
          </p:cNvSpPr>
          <p:nvPr>
            <p:ph type="body" sz="quarter" idx="11"/>
          </p:nvPr>
        </p:nvSpPr>
        <p:spPr>
          <a:xfrm>
            <a:off x="501278" y="1726606"/>
            <a:ext cx="7226647" cy="3998266"/>
          </a:xfrm>
        </p:spPr>
        <p:txBody>
          <a:bodyPr/>
          <a:lstStyle/>
          <a:p>
            <a:pPr lvl="0"/>
            <a:r>
              <a:rPr lang="en-US"/>
              <a:t>Edit Master text styles</a:t>
            </a:r>
          </a:p>
          <a:p>
            <a:pPr lvl="1"/>
            <a:r>
              <a:rPr lang="en-US"/>
              <a:t>Second level</a:t>
            </a:r>
          </a:p>
        </p:txBody>
      </p:sp>
      <p:sp>
        <p:nvSpPr>
          <p:cNvPr id="7" name="Title 1"/>
          <p:cNvSpPr>
            <a:spLocks noGrp="1"/>
          </p:cNvSpPr>
          <p:nvPr>
            <p:ph type="title"/>
          </p:nvPr>
        </p:nvSpPr>
        <p:spPr>
          <a:xfrm>
            <a:off x="501278" y="502024"/>
            <a:ext cx="7226647" cy="645460"/>
          </a:xfrm>
        </p:spPr>
        <p:txBody>
          <a:bodyPr/>
          <a:lstStyle/>
          <a:p>
            <a:r>
              <a:rPr lang="en-US"/>
              <a:t>Click to edit Master title style</a:t>
            </a:r>
            <a:endParaRPr lang="en-GB" dirty="0"/>
          </a:p>
        </p:txBody>
      </p:sp>
    </p:spTree>
    <p:extLst>
      <p:ext uri="{BB962C8B-B14F-4D97-AF65-F5344CB8AC3E}">
        <p14:creationId xmlns:p14="http://schemas.microsoft.com/office/powerpoint/2010/main" val="15710137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line and Text Purpl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3" name="Slide Number Placeholder 2">
            <a:extLst>
              <a:ext uri="{FF2B5EF4-FFF2-40B4-BE49-F238E27FC236}">
                <a16:creationId xmlns:a16="http://schemas.microsoft.com/office/drawing/2014/main" id="{DF70B596-2783-4C5E-8D64-2FF29F202147}"/>
              </a:ext>
            </a:extLst>
          </p:cNvPr>
          <p:cNvSpPr>
            <a:spLocks noGrp="1"/>
          </p:cNvSpPr>
          <p:nvPr>
            <p:ph type="sldNum" sz="quarter" idx="10"/>
          </p:nvPr>
        </p:nvSpPr>
        <p:spPr/>
        <p:txBody>
          <a:bodyPr/>
          <a:lstStyle>
            <a:lvl1pPr>
              <a:defRPr>
                <a:solidFill>
                  <a:schemeClr val="bg1"/>
                </a:solidFill>
              </a:defRPr>
            </a:lvl1pPr>
          </a:lstStyle>
          <a:p>
            <a:fld id="{142585A0-1DAD-402A-907C-D75230567DEC}" type="slidenum">
              <a:rPr lang="en-GB" smtClean="0"/>
              <a:pPr/>
              <a:t>‹#›</a:t>
            </a:fld>
            <a:endParaRPr lang="en-GB" dirty="0"/>
          </a:p>
        </p:txBody>
      </p:sp>
      <p:pic>
        <p:nvPicPr>
          <p:cNvPr id="4" name="Picture 3">
            <a:extLst>
              <a:ext uri="{FF2B5EF4-FFF2-40B4-BE49-F238E27FC236}">
                <a16:creationId xmlns:a16="http://schemas.microsoft.com/office/drawing/2014/main" id="{C508447E-2441-40AE-941B-831CB65570A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69787" y="6203575"/>
            <a:ext cx="583442" cy="654425"/>
          </a:xfrm>
          <a:prstGeom prst="rect">
            <a:avLst/>
          </a:prstGeom>
        </p:spPr>
      </p:pic>
      <p:sp>
        <p:nvSpPr>
          <p:cNvPr id="7" name="Content Placeholder 3"/>
          <p:cNvSpPr>
            <a:spLocks noGrp="1"/>
          </p:cNvSpPr>
          <p:nvPr>
            <p:ph sz="quarter" idx="11"/>
          </p:nvPr>
        </p:nvSpPr>
        <p:spPr>
          <a:xfrm>
            <a:off x="502070" y="1438962"/>
            <a:ext cx="11188650" cy="453668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8341402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hank You and Contact Colour">
    <p:bg>
      <p:bgPr>
        <a:solidFill>
          <a:schemeClr val="accent1"/>
        </a:solidFill>
        <a:effectLst/>
      </p:bgPr>
    </p:bg>
    <p:spTree>
      <p:nvGrpSpPr>
        <p:cNvPr id="1" name=""/>
        <p:cNvGrpSpPr/>
        <p:nvPr/>
      </p:nvGrpSpPr>
      <p:grpSpPr>
        <a:xfrm>
          <a:off x="0" y="0"/>
          <a:ext cx="0" cy="0"/>
          <a:chOff x="0" y="0"/>
          <a:chExt cx="0" cy="0"/>
        </a:xfrm>
      </p:grpSpPr>
      <p:sp>
        <p:nvSpPr>
          <p:cNvPr id="10" name="TextBox 9"/>
          <p:cNvSpPr txBox="1"/>
          <p:nvPr userDrawn="1"/>
        </p:nvSpPr>
        <p:spPr>
          <a:xfrm>
            <a:off x="12371673" y="0"/>
            <a:ext cx="1494733" cy="1398753"/>
          </a:xfrm>
          <a:prstGeom prst="rect">
            <a:avLst/>
          </a:prstGeom>
          <a:noFill/>
        </p:spPr>
        <p:txBody>
          <a:bodyPr wrap="square" rtlCol="0">
            <a:noAutofit/>
          </a:bodyPr>
          <a:lstStyle/>
          <a:p>
            <a:pPr marL="0" indent="0">
              <a:lnSpc>
                <a:spcPct val="100000"/>
              </a:lnSpc>
              <a:spcAft>
                <a:spcPts val="0"/>
              </a:spcAft>
              <a:buFontTx/>
              <a:buNone/>
            </a:pPr>
            <a:r>
              <a:rPr lang="en-GB" sz="996" dirty="0">
                <a:solidFill>
                  <a:srgbClr val="FF0000"/>
                </a:solidFill>
              </a:rPr>
              <a:t>The background</a:t>
            </a:r>
            <a:r>
              <a:rPr lang="en-GB" sz="996" baseline="0" dirty="0">
                <a:solidFill>
                  <a:srgbClr val="FF0000"/>
                </a:solidFill>
              </a:rPr>
              <a:t> colour of this page can be altered to any of our core colours. </a:t>
            </a:r>
          </a:p>
          <a:p>
            <a:pPr marL="0" indent="0">
              <a:lnSpc>
                <a:spcPct val="100000"/>
              </a:lnSpc>
              <a:spcAft>
                <a:spcPts val="0"/>
              </a:spcAft>
              <a:buFontTx/>
              <a:buNone/>
            </a:pPr>
            <a:endParaRPr lang="en-GB" sz="996" baseline="0" dirty="0">
              <a:solidFill>
                <a:srgbClr val="FF0000"/>
              </a:solidFill>
            </a:endParaRPr>
          </a:p>
          <a:p>
            <a:pPr marL="0" indent="0">
              <a:lnSpc>
                <a:spcPct val="100000"/>
              </a:lnSpc>
              <a:spcAft>
                <a:spcPts val="0"/>
              </a:spcAft>
              <a:buFontTx/>
              <a:buNone/>
            </a:pPr>
            <a:r>
              <a:rPr lang="en-GB" sz="996" dirty="0">
                <a:solidFill>
                  <a:srgbClr val="FF0000"/>
                </a:solidFill>
              </a:rPr>
              <a:t>Right</a:t>
            </a:r>
            <a:r>
              <a:rPr lang="en-GB" sz="996" baseline="0" dirty="0">
                <a:solidFill>
                  <a:srgbClr val="FF0000"/>
                </a:solidFill>
              </a:rPr>
              <a:t> click the background and select Format Background.</a:t>
            </a:r>
          </a:p>
          <a:p>
            <a:pPr marL="0" indent="0">
              <a:lnSpc>
                <a:spcPct val="100000"/>
              </a:lnSpc>
              <a:spcAft>
                <a:spcPts val="0"/>
              </a:spcAft>
              <a:buFontTx/>
              <a:buNone/>
            </a:pPr>
            <a:r>
              <a:rPr lang="en-GB" sz="996" dirty="0">
                <a:solidFill>
                  <a:srgbClr val="FF0000"/>
                </a:solidFill>
              </a:rPr>
              <a:t>Select Solid</a:t>
            </a:r>
            <a:r>
              <a:rPr lang="en-GB" sz="996" baseline="0" dirty="0">
                <a:solidFill>
                  <a:srgbClr val="FF0000"/>
                </a:solidFill>
              </a:rPr>
              <a:t> Fill</a:t>
            </a:r>
          </a:p>
          <a:p>
            <a:pPr marL="0" indent="0">
              <a:lnSpc>
                <a:spcPct val="100000"/>
              </a:lnSpc>
              <a:spcAft>
                <a:spcPts val="0"/>
              </a:spcAft>
              <a:buFontTx/>
              <a:buNone/>
            </a:pPr>
            <a:r>
              <a:rPr lang="en-GB" sz="996" baseline="0" dirty="0">
                <a:solidFill>
                  <a:srgbClr val="FF0000"/>
                </a:solidFill>
              </a:rPr>
              <a:t>Click on the colour in the palette that you wish to use.</a:t>
            </a:r>
          </a:p>
          <a:p>
            <a:pPr marL="0" indent="0">
              <a:lnSpc>
                <a:spcPct val="100000"/>
              </a:lnSpc>
              <a:spcAft>
                <a:spcPts val="0"/>
              </a:spcAft>
              <a:buFontTx/>
              <a:buNone/>
            </a:pPr>
            <a:endParaRPr lang="en-GB" sz="996" dirty="0">
              <a:solidFill>
                <a:srgbClr val="FF0000"/>
              </a:solidFill>
            </a:endParaRPr>
          </a:p>
        </p:txBody>
      </p:sp>
      <p:pic>
        <p:nvPicPr>
          <p:cNvPr id="4" name="Picture 3">
            <a:extLst>
              <a:ext uri="{FF2B5EF4-FFF2-40B4-BE49-F238E27FC236}">
                <a16:creationId xmlns:a16="http://schemas.microsoft.com/office/drawing/2014/main" id="{10AC7B66-7BF4-AC4D-AF79-6E219AEEEE0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98"/>
            <a:ext cx="12192000" cy="6857802"/>
          </a:xfrm>
          <a:prstGeom prst="rect">
            <a:avLst/>
          </a:prstGeom>
          <a:solidFill>
            <a:schemeClr val="tx2"/>
          </a:solidFill>
        </p:spPr>
      </p:pic>
      <p:sp>
        <p:nvSpPr>
          <p:cNvPr id="15" name="TextBox 14"/>
          <p:cNvSpPr txBox="1"/>
          <p:nvPr userDrawn="1"/>
        </p:nvSpPr>
        <p:spPr>
          <a:xfrm>
            <a:off x="303614" y="6461786"/>
            <a:ext cx="1138553" cy="322268"/>
          </a:xfrm>
          <a:prstGeom prst="rect">
            <a:avLst/>
          </a:prstGeom>
          <a:noFill/>
        </p:spPr>
        <p:txBody>
          <a:bodyPr wrap="square" rtlCol="0">
            <a:spAutoFit/>
          </a:bodyPr>
          <a:lstStyle/>
          <a:p>
            <a:pPr marL="0" marR="0" lvl="0" indent="0" algn="l" defTabSz="914294" rtl="0" eaLnBrk="1" fontAlgn="auto" latinLnBrk="0" hangingPunct="1">
              <a:lnSpc>
                <a:spcPct val="100000"/>
              </a:lnSpc>
              <a:spcBef>
                <a:spcPts val="0"/>
              </a:spcBef>
              <a:spcAft>
                <a:spcPts val="1270"/>
              </a:spcAft>
              <a:buClrTx/>
              <a:buSzTx/>
              <a:buFontTx/>
              <a:buNone/>
              <a:tabLst/>
              <a:defRPr/>
            </a:pPr>
            <a:r>
              <a:rPr kumimoji="0" lang="de-DE" sz="747" b="0" i="0" u="none" strike="noStrike" kern="1200" cap="none" spc="0" normalizeH="0" baseline="0" noProof="0" dirty="0">
                <a:ln>
                  <a:noFill/>
                </a:ln>
                <a:solidFill>
                  <a:schemeClr val="tx1"/>
                </a:solidFill>
                <a:effectLst/>
                <a:uLnTx/>
                <a:uFillTx/>
                <a:latin typeface="+mn-lt"/>
                <a:ea typeface="+mn-ea"/>
                <a:cs typeface="+mn-cs"/>
              </a:rPr>
              <a:t>© Premier League 2019</a:t>
            </a:r>
            <a:endParaRPr lang="en-US" sz="747" dirty="0">
              <a:solidFill>
                <a:schemeClr val="tx1"/>
              </a:solidFill>
            </a:endParaRPr>
          </a:p>
        </p:txBody>
      </p:sp>
      <p:sp>
        <p:nvSpPr>
          <p:cNvPr id="11" name="Text Placeholder 5"/>
          <p:cNvSpPr>
            <a:spLocks noGrp="1"/>
          </p:cNvSpPr>
          <p:nvPr>
            <p:ph type="body" sz="quarter" idx="12" hasCustomPrompt="1"/>
          </p:nvPr>
        </p:nvSpPr>
        <p:spPr>
          <a:xfrm>
            <a:off x="3298894" y="3256683"/>
            <a:ext cx="5593962" cy="860613"/>
          </a:xfrm>
        </p:spPr>
        <p:txBody>
          <a:bodyPr anchor="t" anchorCtr="0"/>
          <a:lstStyle>
            <a:lvl1pPr marL="0" indent="0" algn="ctr">
              <a:lnSpc>
                <a:spcPct val="100000"/>
              </a:lnSpc>
              <a:spcAft>
                <a:spcPts val="0"/>
              </a:spcAft>
              <a:buFontTx/>
              <a:buNone/>
              <a:defRPr sz="1494" baseline="0">
                <a:solidFill>
                  <a:schemeClr val="tx1"/>
                </a:solidFill>
              </a:defRPr>
            </a:lvl1pPr>
            <a:lvl2pPr>
              <a:defRPr sz="1494">
                <a:solidFill>
                  <a:schemeClr val="bg1"/>
                </a:solidFill>
              </a:defRPr>
            </a:lvl2pPr>
            <a:lvl3pPr>
              <a:defRPr sz="1494">
                <a:solidFill>
                  <a:schemeClr val="bg1"/>
                </a:solidFill>
              </a:defRPr>
            </a:lvl3pPr>
            <a:lvl4pPr>
              <a:defRPr sz="1494">
                <a:solidFill>
                  <a:schemeClr val="bg1"/>
                </a:solidFill>
              </a:defRPr>
            </a:lvl4pPr>
            <a:lvl5pPr>
              <a:defRPr sz="1494">
                <a:solidFill>
                  <a:schemeClr val="bg1"/>
                </a:solidFill>
              </a:defRPr>
            </a:lvl5pPr>
          </a:lstStyle>
          <a:p>
            <a:pPr lvl="0"/>
            <a:r>
              <a:rPr lang="en-US" dirty="0"/>
              <a:t>Add contact details, if required</a:t>
            </a:r>
          </a:p>
        </p:txBody>
      </p:sp>
      <p:pic>
        <p:nvPicPr>
          <p:cNvPr id="14" name="Picture 13"/>
          <p:cNvPicPr>
            <a:picLocks noChangeAspect="1"/>
          </p:cNvPicPr>
          <p:nvPr userDrawn="1"/>
        </p:nvPicPr>
        <p:blipFill>
          <a:blip r:embed="rId3"/>
          <a:stretch>
            <a:fillRect/>
          </a:stretch>
        </p:blipFill>
        <p:spPr>
          <a:xfrm>
            <a:off x="5807422" y="5689013"/>
            <a:ext cx="576906" cy="717178"/>
          </a:xfrm>
          <a:prstGeom prst="rect">
            <a:avLst/>
          </a:prstGeom>
        </p:spPr>
      </p:pic>
      <p:sp>
        <p:nvSpPr>
          <p:cNvPr id="17" name="TextBox 16"/>
          <p:cNvSpPr txBox="1"/>
          <p:nvPr userDrawn="1"/>
        </p:nvSpPr>
        <p:spPr>
          <a:xfrm>
            <a:off x="501280" y="1401911"/>
            <a:ext cx="11189441" cy="2203450"/>
          </a:xfrm>
          <a:prstGeom prst="rect">
            <a:avLst/>
          </a:prstGeom>
          <a:noFill/>
        </p:spPr>
        <p:txBody>
          <a:bodyPr wrap="square" rtlCol="0" anchor="ctr" anchorCtr="0">
            <a:noAutofit/>
          </a:bodyPr>
          <a:lstStyle/>
          <a:p>
            <a:pPr algn="ctr"/>
            <a:r>
              <a:rPr lang="en-US" sz="5976" b="1" dirty="0">
                <a:solidFill>
                  <a:schemeClr val="tx1"/>
                </a:solidFill>
              </a:rPr>
              <a:t>Thank</a:t>
            </a:r>
            <a:r>
              <a:rPr lang="en-US" sz="5976" b="1" baseline="0" dirty="0">
                <a:solidFill>
                  <a:schemeClr val="tx1"/>
                </a:solidFill>
              </a:rPr>
              <a:t> you</a:t>
            </a:r>
            <a:endParaRPr lang="en-US" sz="5976" b="1" dirty="0">
              <a:solidFill>
                <a:schemeClr val="tx1"/>
              </a:solidFill>
            </a:endParaRPr>
          </a:p>
        </p:txBody>
      </p:sp>
    </p:spTree>
    <p:extLst>
      <p:ext uri="{BB962C8B-B14F-4D97-AF65-F5344CB8AC3E}">
        <p14:creationId xmlns:p14="http://schemas.microsoft.com/office/powerpoint/2010/main" val="1297920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Divider (Core)">
    <p:bg>
      <p:bgPr>
        <a:solidFill>
          <a:schemeClr val="tx2"/>
        </a:solidFill>
        <a:effectLst/>
      </p:bgPr>
    </p:bg>
    <p:spTree>
      <p:nvGrpSpPr>
        <p:cNvPr id="1" name=""/>
        <p:cNvGrpSpPr/>
        <p:nvPr/>
      </p:nvGrpSpPr>
      <p:grpSpPr>
        <a:xfrm>
          <a:off x="0" y="0"/>
          <a:ext cx="0" cy="0"/>
          <a:chOff x="0" y="0"/>
          <a:chExt cx="0" cy="0"/>
        </a:xfrm>
      </p:grpSpPr>
      <p:sp>
        <p:nvSpPr>
          <p:cNvPr id="6" name="TextBox 5"/>
          <p:cNvSpPr txBox="1"/>
          <p:nvPr userDrawn="1"/>
        </p:nvSpPr>
        <p:spPr>
          <a:xfrm>
            <a:off x="12371673" y="0"/>
            <a:ext cx="1494733" cy="1398753"/>
          </a:xfrm>
          <a:prstGeom prst="rect">
            <a:avLst/>
          </a:prstGeom>
          <a:noFill/>
        </p:spPr>
        <p:txBody>
          <a:bodyPr wrap="square" rtlCol="0">
            <a:noAutofit/>
          </a:bodyPr>
          <a:lstStyle/>
          <a:p>
            <a:pPr marL="0" indent="0">
              <a:lnSpc>
                <a:spcPct val="100000"/>
              </a:lnSpc>
              <a:spcAft>
                <a:spcPts val="0"/>
              </a:spcAft>
              <a:buFontTx/>
              <a:buNone/>
            </a:pPr>
            <a:r>
              <a:rPr lang="en-GB" sz="996" dirty="0">
                <a:solidFill>
                  <a:srgbClr val="FF0000"/>
                </a:solidFill>
              </a:rPr>
              <a:t>The background</a:t>
            </a:r>
            <a:r>
              <a:rPr lang="en-GB" sz="996" baseline="0" dirty="0">
                <a:solidFill>
                  <a:srgbClr val="FF0000"/>
                </a:solidFill>
              </a:rPr>
              <a:t> colour of this page can be altered to any of our core colours. </a:t>
            </a:r>
          </a:p>
          <a:p>
            <a:pPr marL="0" indent="0">
              <a:lnSpc>
                <a:spcPct val="100000"/>
              </a:lnSpc>
              <a:spcAft>
                <a:spcPts val="0"/>
              </a:spcAft>
              <a:buFontTx/>
              <a:buNone/>
            </a:pPr>
            <a:endParaRPr lang="en-GB" sz="996" baseline="0" dirty="0">
              <a:solidFill>
                <a:srgbClr val="FF0000"/>
              </a:solidFill>
            </a:endParaRPr>
          </a:p>
          <a:p>
            <a:pPr marL="0" indent="0">
              <a:lnSpc>
                <a:spcPct val="100000"/>
              </a:lnSpc>
              <a:spcAft>
                <a:spcPts val="0"/>
              </a:spcAft>
              <a:buFontTx/>
              <a:buNone/>
            </a:pPr>
            <a:r>
              <a:rPr lang="en-GB" sz="996" dirty="0">
                <a:solidFill>
                  <a:srgbClr val="FF0000"/>
                </a:solidFill>
              </a:rPr>
              <a:t>Right</a:t>
            </a:r>
            <a:r>
              <a:rPr lang="en-GB" sz="996" baseline="0" dirty="0">
                <a:solidFill>
                  <a:srgbClr val="FF0000"/>
                </a:solidFill>
              </a:rPr>
              <a:t> click the background and select Format Background.</a:t>
            </a:r>
          </a:p>
          <a:p>
            <a:pPr marL="0" indent="0">
              <a:lnSpc>
                <a:spcPct val="100000"/>
              </a:lnSpc>
              <a:spcAft>
                <a:spcPts val="0"/>
              </a:spcAft>
              <a:buFontTx/>
              <a:buNone/>
            </a:pPr>
            <a:r>
              <a:rPr lang="en-GB" sz="996" dirty="0">
                <a:solidFill>
                  <a:srgbClr val="FF0000"/>
                </a:solidFill>
              </a:rPr>
              <a:t>Select Solid</a:t>
            </a:r>
            <a:r>
              <a:rPr lang="en-GB" sz="996" baseline="0" dirty="0">
                <a:solidFill>
                  <a:srgbClr val="FF0000"/>
                </a:solidFill>
              </a:rPr>
              <a:t> Fill</a:t>
            </a:r>
          </a:p>
          <a:p>
            <a:pPr marL="0" indent="0">
              <a:lnSpc>
                <a:spcPct val="100000"/>
              </a:lnSpc>
              <a:spcAft>
                <a:spcPts val="0"/>
              </a:spcAft>
              <a:buFontTx/>
              <a:buNone/>
            </a:pPr>
            <a:r>
              <a:rPr lang="en-GB" sz="996" baseline="0" dirty="0">
                <a:solidFill>
                  <a:srgbClr val="FF0000"/>
                </a:solidFill>
              </a:rPr>
              <a:t>Click on the colour in the palette that you wish to use.</a:t>
            </a:r>
          </a:p>
          <a:p>
            <a:pPr marL="0" indent="0">
              <a:lnSpc>
                <a:spcPct val="100000"/>
              </a:lnSpc>
              <a:spcAft>
                <a:spcPts val="0"/>
              </a:spcAft>
              <a:buFontTx/>
              <a:buNone/>
            </a:pPr>
            <a:endParaRPr lang="en-GB" sz="996" dirty="0">
              <a:solidFill>
                <a:srgbClr val="FF0000"/>
              </a:solidFill>
            </a:endParaRPr>
          </a:p>
        </p:txBody>
      </p:sp>
      <p:pic>
        <p:nvPicPr>
          <p:cNvPr id="8" name="Picture 7">
            <a:extLst>
              <a:ext uri="{FF2B5EF4-FFF2-40B4-BE49-F238E27FC236}">
                <a16:creationId xmlns:a16="http://schemas.microsoft.com/office/drawing/2014/main" id="{DFA4E7D7-B64C-9F42-A5D1-37B3CC4D691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98"/>
            <a:ext cx="12192000" cy="6857802"/>
          </a:xfrm>
          <a:prstGeom prst="rect">
            <a:avLst/>
          </a:prstGeom>
        </p:spPr>
      </p:pic>
      <p:sp>
        <p:nvSpPr>
          <p:cNvPr id="9" name="Title 1">
            <a:extLst>
              <a:ext uri="{FF2B5EF4-FFF2-40B4-BE49-F238E27FC236}">
                <a16:creationId xmlns:a16="http://schemas.microsoft.com/office/drawing/2014/main" id="{E9B4F947-DE37-A54A-969E-05A7A04E8C22}"/>
              </a:ext>
            </a:extLst>
          </p:cNvPr>
          <p:cNvSpPr>
            <a:spLocks noGrp="1"/>
          </p:cNvSpPr>
          <p:nvPr>
            <p:ph type="title"/>
          </p:nvPr>
        </p:nvSpPr>
        <p:spPr>
          <a:xfrm>
            <a:off x="501279" y="2112640"/>
            <a:ext cx="11189815" cy="1434356"/>
          </a:xfrm>
        </p:spPr>
        <p:txBody>
          <a:bodyPr anchor="ctr" anchorCtr="0">
            <a:normAutofit/>
          </a:bodyPr>
          <a:lstStyle>
            <a:lvl1pPr algn="ctr">
              <a:lnSpc>
                <a:spcPct val="100000"/>
              </a:lnSpc>
              <a:defRPr sz="3984" baseline="0">
                <a:solidFill>
                  <a:schemeClr val="tx1"/>
                </a:solidFill>
              </a:defRPr>
            </a:lvl1pPr>
          </a:lstStyle>
          <a:p>
            <a:r>
              <a:rPr lang="en-US"/>
              <a:t>Click to edit Master title style</a:t>
            </a:r>
            <a:endParaRPr lang="en-GB" dirty="0"/>
          </a:p>
        </p:txBody>
      </p:sp>
      <p:sp>
        <p:nvSpPr>
          <p:cNvPr id="10" name="Text Placeholder 2">
            <a:extLst>
              <a:ext uri="{FF2B5EF4-FFF2-40B4-BE49-F238E27FC236}">
                <a16:creationId xmlns:a16="http://schemas.microsoft.com/office/drawing/2014/main" id="{7D849C50-D2FC-0447-AA89-6E491735EA69}"/>
              </a:ext>
            </a:extLst>
          </p:cNvPr>
          <p:cNvSpPr>
            <a:spLocks noGrp="1"/>
          </p:cNvSpPr>
          <p:nvPr>
            <p:ph type="body" idx="1"/>
          </p:nvPr>
        </p:nvSpPr>
        <p:spPr>
          <a:xfrm>
            <a:off x="3567876" y="5439787"/>
            <a:ext cx="5056249" cy="860613"/>
          </a:xfrm>
        </p:spPr>
        <p:txBody>
          <a:bodyPr anchor="ctr" anchorCtr="0"/>
          <a:lstStyle>
            <a:lvl1pPr marL="0" indent="0" algn="ctr">
              <a:lnSpc>
                <a:spcPct val="100000"/>
              </a:lnSpc>
              <a:spcAft>
                <a:spcPts val="0"/>
              </a:spcAft>
              <a:buNone/>
              <a:defRPr sz="2390" baseline="0">
                <a:solidFill>
                  <a:schemeClr val="bg1"/>
                </a:solidFill>
              </a:defRPr>
            </a:lvl1pPr>
            <a:lvl2pPr marL="457147" indent="0">
              <a:buNone/>
              <a:defRPr sz="2000">
                <a:solidFill>
                  <a:schemeClr val="tx1">
                    <a:tint val="75000"/>
                  </a:schemeClr>
                </a:solidFill>
              </a:defRPr>
            </a:lvl2pPr>
            <a:lvl3pPr marL="914294" indent="0">
              <a:buNone/>
              <a:defRPr sz="1800">
                <a:solidFill>
                  <a:schemeClr val="tx1">
                    <a:tint val="75000"/>
                  </a:schemeClr>
                </a:solidFill>
              </a:defRPr>
            </a:lvl3pPr>
            <a:lvl4pPr marL="1371441" indent="0">
              <a:buNone/>
              <a:defRPr sz="1600">
                <a:solidFill>
                  <a:schemeClr val="tx1">
                    <a:tint val="75000"/>
                  </a:schemeClr>
                </a:solidFill>
              </a:defRPr>
            </a:lvl4pPr>
            <a:lvl5pPr marL="1828589" indent="0">
              <a:buNone/>
              <a:defRPr sz="1600">
                <a:solidFill>
                  <a:schemeClr val="tx1">
                    <a:tint val="75000"/>
                  </a:schemeClr>
                </a:solidFill>
              </a:defRPr>
            </a:lvl5pPr>
            <a:lvl6pPr marL="2285736" indent="0">
              <a:buNone/>
              <a:defRPr sz="1600">
                <a:solidFill>
                  <a:schemeClr val="tx1">
                    <a:tint val="75000"/>
                  </a:schemeClr>
                </a:solidFill>
              </a:defRPr>
            </a:lvl6pPr>
            <a:lvl7pPr marL="2742883" indent="0">
              <a:buNone/>
              <a:defRPr sz="1600">
                <a:solidFill>
                  <a:schemeClr val="tx1">
                    <a:tint val="75000"/>
                  </a:schemeClr>
                </a:solidFill>
              </a:defRPr>
            </a:lvl7pPr>
            <a:lvl8pPr marL="3200030" indent="0">
              <a:buNone/>
              <a:defRPr sz="1600">
                <a:solidFill>
                  <a:schemeClr val="tx1">
                    <a:tint val="75000"/>
                  </a:schemeClr>
                </a:solidFill>
              </a:defRPr>
            </a:lvl8pPr>
            <a:lvl9pPr marL="3657177" indent="0">
              <a:buNone/>
              <a:defRPr sz="1600">
                <a:solidFill>
                  <a:schemeClr val="tx1">
                    <a:tint val="75000"/>
                  </a:schemeClr>
                </a:solidFill>
              </a:defRPr>
            </a:lvl9pPr>
          </a:lstStyle>
          <a:p>
            <a:pPr lvl="0"/>
            <a:r>
              <a:rPr lang="en-US"/>
              <a:t>Edit Master text styles</a:t>
            </a:r>
          </a:p>
        </p:txBody>
      </p:sp>
      <p:pic>
        <p:nvPicPr>
          <p:cNvPr id="11" name="Picture 10">
            <a:extLst>
              <a:ext uri="{FF2B5EF4-FFF2-40B4-BE49-F238E27FC236}">
                <a16:creationId xmlns:a16="http://schemas.microsoft.com/office/drawing/2014/main" id="{E38B0384-E83E-6C4C-94F5-B22148A543A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69787" y="6203575"/>
            <a:ext cx="583442" cy="654425"/>
          </a:xfrm>
          <a:prstGeom prst="rect">
            <a:avLst/>
          </a:prstGeom>
        </p:spPr>
      </p:pic>
    </p:spTree>
    <p:extLst>
      <p:ext uri="{BB962C8B-B14F-4D97-AF65-F5344CB8AC3E}">
        <p14:creationId xmlns:p14="http://schemas.microsoft.com/office/powerpoint/2010/main" val="11803032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hank You and Contact (Gradi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3298894" y="4501631"/>
            <a:ext cx="5593962" cy="860613"/>
          </a:xfrm>
        </p:spPr>
        <p:txBody>
          <a:bodyPr anchor="t" anchorCtr="0"/>
          <a:lstStyle>
            <a:lvl1pPr marL="0" indent="0" algn="ctr">
              <a:lnSpc>
                <a:spcPct val="100000"/>
              </a:lnSpc>
              <a:spcAft>
                <a:spcPts val="0"/>
              </a:spcAft>
              <a:buFontTx/>
              <a:buNone/>
              <a:defRPr sz="1494" baseline="0">
                <a:solidFill>
                  <a:schemeClr val="bg1"/>
                </a:solidFill>
                <a:latin typeface="Arial" panose="020B0604020202020204" pitchFamily="34" charset="0"/>
                <a:cs typeface="Arial" panose="020B0604020202020204" pitchFamily="34" charset="0"/>
              </a:defRPr>
            </a:lvl1pPr>
            <a:lvl2pPr>
              <a:defRPr sz="1494">
                <a:solidFill>
                  <a:schemeClr val="bg1"/>
                </a:solidFill>
              </a:defRPr>
            </a:lvl2pPr>
            <a:lvl3pPr>
              <a:defRPr sz="1494">
                <a:solidFill>
                  <a:schemeClr val="bg1"/>
                </a:solidFill>
              </a:defRPr>
            </a:lvl3pPr>
            <a:lvl4pPr>
              <a:defRPr sz="1494">
                <a:solidFill>
                  <a:schemeClr val="bg1"/>
                </a:solidFill>
              </a:defRPr>
            </a:lvl4pPr>
            <a:lvl5pPr>
              <a:defRPr sz="1494">
                <a:solidFill>
                  <a:schemeClr val="bg1"/>
                </a:solidFill>
              </a:defRPr>
            </a:lvl5pPr>
          </a:lstStyle>
          <a:p>
            <a:pPr lvl="0"/>
            <a:r>
              <a:rPr lang="en-US" dirty="0"/>
              <a:t>Add contact details, if required</a:t>
            </a:r>
          </a:p>
        </p:txBody>
      </p:sp>
      <p:sp>
        <p:nvSpPr>
          <p:cNvPr id="8" name="Text Placeholder 7"/>
          <p:cNvSpPr>
            <a:spLocks noGrp="1"/>
          </p:cNvSpPr>
          <p:nvPr>
            <p:ph type="body" sz="quarter" idx="12" hasCustomPrompt="1"/>
          </p:nvPr>
        </p:nvSpPr>
        <p:spPr>
          <a:xfrm>
            <a:off x="3298894" y="5065949"/>
            <a:ext cx="5593962" cy="286871"/>
          </a:xfrm>
        </p:spPr>
        <p:txBody>
          <a:bodyPr/>
          <a:lstStyle>
            <a:lvl1pPr marL="0" indent="0" algn="ctr">
              <a:lnSpc>
                <a:spcPct val="100000"/>
              </a:lnSpc>
              <a:spcAft>
                <a:spcPts val="0"/>
              </a:spcAft>
              <a:buFontTx/>
              <a:buNone/>
              <a:defRPr sz="996" baseline="0">
                <a:solidFill>
                  <a:schemeClr val="accent1"/>
                </a:solidFill>
                <a:latin typeface="Arial" panose="020B0604020202020204" pitchFamily="34" charset="0"/>
                <a:cs typeface="Arial" panose="020B0604020202020204" pitchFamily="34" charset="0"/>
              </a:defRPr>
            </a:lvl1pPr>
            <a:lvl2pPr>
              <a:defRPr sz="996">
                <a:solidFill>
                  <a:schemeClr val="accent3"/>
                </a:solidFill>
              </a:defRPr>
            </a:lvl2pPr>
            <a:lvl3pPr>
              <a:defRPr sz="996">
                <a:solidFill>
                  <a:schemeClr val="accent3"/>
                </a:solidFill>
              </a:defRPr>
            </a:lvl3pPr>
            <a:lvl4pPr>
              <a:defRPr sz="996">
                <a:solidFill>
                  <a:schemeClr val="accent3"/>
                </a:solidFill>
              </a:defRPr>
            </a:lvl4pPr>
            <a:lvl5pPr>
              <a:defRPr sz="996">
                <a:solidFill>
                  <a:schemeClr val="accent3"/>
                </a:solidFill>
              </a:defRPr>
            </a:lvl5pPr>
          </a:lstStyle>
          <a:p>
            <a:pPr lvl="0"/>
            <a:r>
              <a:rPr lang="en-US" dirty="0"/>
              <a:t>Additional information, if required.</a:t>
            </a:r>
          </a:p>
        </p:txBody>
      </p:sp>
      <p:sp>
        <p:nvSpPr>
          <p:cNvPr id="3" name="TextBox 2"/>
          <p:cNvSpPr txBox="1"/>
          <p:nvPr userDrawn="1"/>
        </p:nvSpPr>
        <p:spPr>
          <a:xfrm>
            <a:off x="501154" y="3322425"/>
            <a:ext cx="11189441" cy="2203450"/>
          </a:xfrm>
          <a:prstGeom prst="rect">
            <a:avLst/>
          </a:prstGeom>
          <a:noFill/>
        </p:spPr>
        <p:txBody>
          <a:bodyPr wrap="square" rtlCol="0" anchor="ctr" anchorCtr="0">
            <a:noAutofit/>
          </a:bodyPr>
          <a:lstStyle/>
          <a:p>
            <a:pPr algn="ctr"/>
            <a:r>
              <a:rPr lang="en-US" sz="5976" b="1" dirty="0">
                <a:solidFill>
                  <a:schemeClr val="bg1"/>
                </a:solidFill>
                <a:latin typeface="Arial" panose="020B0604020202020204" pitchFamily="34" charset="0"/>
                <a:cs typeface="Arial" panose="020B0604020202020204" pitchFamily="34" charset="0"/>
              </a:rPr>
              <a:t>Thank</a:t>
            </a:r>
            <a:r>
              <a:rPr lang="en-US" sz="5976" b="1" baseline="0" dirty="0">
                <a:solidFill>
                  <a:schemeClr val="bg1"/>
                </a:solidFill>
                <a:latin typeface="Arial" panose="020B0604020202020204" pitchFamily="34" charset="0"/>
                <a:cs typeface="Arial" panose="020B0604020202020204" pitchFamily="34" charset="0"/>
              </a:rPr>
              <a:t> you</a:t>
            </a:r>
            <a:endParaRPr lang="en-US" sz="5976" b="1" dirty="0">
              <a:solidFill>
                <a:schemeClr val="bg1"/>
              </a:solidFill>
              <a:latin typeface="Arial" panose="020B0604020202020204" pitchFamily="34" charset="0"/>
              <a:cs typeface="Arial" panose="020B0604020202020204" pitchFamily="34" charset="0"/>
            </a:endParaRPr>
          </a:p>
        </p:txBody>
      </p:sp>
      <p:sp>
        <p:nvSpPr>
          <p:cNvPr id="7" name="TextBox 6"/>
          <p:cNvSpPr txBox="1"/>
          <p:nvPr userDrawn="1"/>
        </p:nvSpPr>
        <p:spPr>
          <a:xfrm>
            <a:off x="303614" y="6461786"/>
            <a:ext cx="1138553" cy="322268"/>
          </a:xfrm>
          <a:prstGeom prst="rect">
            <a:avLst/>
          </a:prstGeom>
          <a:noFill/>
        </p:spPr>
        <p:txBody>
          <a:bodyPr wrap="square" rtlCol="0">
            <a:spAutoFit/>
          </a:bodyPr>
          <a:lstStyle/>
          <a:p>
            <a:pPr marL="0" marR="0" lvl="0" indent="0" algn="l" defTabSz="914294" rtl="0" eaLnBrk="1" fontAlgn="auto" latinLnBrk="0" hangingPunct="1">
              <a:lnSpc>
                <a:spcPct val="100000"/>
              </a:lnSpc>
              <a:spcBef>
                <a:spcPts val="0"/>
              </a:spcBef>
              <a:spcAft>
                <a:spcPts val="1270"/>
              </a:spcAft>
              <a:buClrTx/>
              <a:buSzTx/>
              <a:buFontTx/>
              <a:buNone/>
              <a:tabLst/>
              <a:defRPr/>
            </a:pPr>
            <a:r>
              <a:rPr kumimoji="0" lang="de-DE" sz="747"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Premier League 2020</a:t>
            </a:r>
            <a:endParaRPr lang="en-US" sz="747" dirty="0">
              <a:solidFill>
                <a:schemeClr val="bg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6CF0910E-D36D-44CB-9570-8CEDD9C6F0A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45671" y="5063276"/>
            <a:ext cx="700407" cy="1031556"/>
          </a:xfrm>
          <a:prstGeom prst="rect">
            <a:avLst/>
          </a:prstGeom>
        </p:spPr>
      </p:pic>
    </p:spTree>
    <p:extLst>
      <p:ext uri="{BB962C8B-B14F-4D97-AF65-F5344CB8AC3E}">
        <p14:creationId xmlns:p14="http://schemas.microsoft.com/office/powerpoint/2010/main" val="36421523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Headline and Text White">
  <p:cSld name="1_Headline and Text White">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502039" y="516128"/>
            <a:ext cx="11188682" cy="64546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4"/>
          <p:cNvSpPr txBox="1">
            <a:spLocks noGrp="1"/>
          </p:cNvSpPr>
          <p:nvPr>
            <p:ph type="body" idx="1"/>
          </p:nvPr>
        </p:nvSpPr>
        <p:spPr>
          <a:xfrm>
            <a:off x="502070" y="1438962"/>
            <a:ext cx="11188650" cy="4536685"/>
          </a:xfrm>
          <a:prstGeom prst="rect">
            <a:avLst/>
          </a:prstGeom>
          <a:noFill/>
          <a:ln>
            <a:noFill/>
          </a:ln>
        </p:spPr>
        <p:txBody>
          <a:bodyPr spcFirstLastPara="1" wrap="square" lIns="0" tIns="0" rIns="0" bIns="0" anchor="t" anchorCtr="0">
            <a:noAutofit/>
          </a:bodyPr>
          <a:lstStyle>
            <a:lvl1pPr marL="227686" lvl="0" indent="-170764" algn="l">
              <a:lnSpc>
                <a:spcPct val="100000"/>
              </a:lnSpc>
              <a:spcBef>
                <a:spcPts val="0"/>
              </a:spcBef>
              <a:spcAft>
                <a:spcPts val="0"/>
              </a:spcAft>
              <a:buClr>
                <a:schemeClr val="dk1"/>
              </a:buClr>
              <a:buSzPts val="1800"/>
              <a:buChar char="•"/>
              <a:defRPr/>
            </a:lvl1pPr>
            <a:lvl2pPr marL="455371" lvl="1" indent="-170764" algn="l">
              <a:lnSpc>
                <a:spcPct val="100000"/>
              </a:lnSpc>
              <a:spcBef>
                <a:spcPts val="1270"/>
              </a:spcBef>
              <a:spcAft>
                <a:spcPts val="0"/>
              </a:spcAft>
              <a:buClr>
                <a:schemeClr val="dk1"/>
              </a:buClr>
              <a:buSzPts val="1800"/>
              <a:buChar char="—"/>
              <a:defRPr/>
            </a:lvl2pPr>
            <a:lvl3pPr marL="683057" lvl="2" indent="-170764" algn="l">
              <a:lnSpc>
                <a:spcPct val="166666"/>
              </a:lnSpc>
              <a:spcBef>
                <a:spcPts val="1270"/>
              </a:spcBef>
              <a:spcAft>
                <a:spcPts val="0"/>
              </a:spcAft>
              <a:buClr>
                <a:schemeClr val="dk1"/>
              </a:buClr>
              <a:buSzPts val="1800"/>
              <a:buChar char="—"/>
              <a:defRPr/>
            </a:lvl3pPr>
            <a:lvl4pPr marL="910742" lvl="3" indent="-170764" algn="l">
              <a:lnSpc>
                <a:spcPct val="166666"/>
              </a:lnSpc>
              <a:spcBef>
                <a:spcPts val="1270"/>
              </a:spcBef>
              <a:spcAft>
                <a:spcPts val="0"/>
              </a:spcAft>
              <a:buClr>
                <a:schemeClr val="dk1"/>
              </a:buClr>
              <a:buSzPts val="1800"/>
              <a:buChar char="—"/>
              <a:defRPr/>
            </a:lvl4pPr>
            <a:lvl5pPr marL="1138428" lvl="4" indent="-170764" algn="l">
              <a:lnSpc>
                <a:spcPct val="166666"/>
              </a:lnSpc>
              <a:spcBef>
                <a:spcPts val="1270"/>
              </a:spcBef>
              <a:spcAft>
                <a:spcPts val="0"/>
              </a:spcAft>
              <a:buClr>
                <a:schemeClr val="dk1"/>
              </a:buClr>
              <a:buSzPts val="1800"/>
              <a:buChar char="—"/>
              <a:defRPr/>
            </a:lvl5pPr>
            <a:lvl6pPr marL="1366114" lvl="5" indent="-170764" algn="l">
              <a:lnSpc>
                <a:spcPct val="166666"/>
              </a:lnSpc>
              <a:spcBef>
                <a:spcPts val="1270"/>
              </a:spcBef>
              <a:spcAft>
                <a:spcPts val="0"/>
              </a:spcAft>
              <a:buClr>
                <a:schemeClr val="dk1"/>
              </a:buClr>
              <a:buSzPts val="1800"/>
              <a:buChar char="—"/>
              <a:defRPr/>
            </a:lvl6pPr>
            <a:lvl7pPr marL="1593799" lvl="6" indent="-170764" algn="l">
              <a:lnSpc>
                <a:spcPct val="166666"/>
              </a:lnSpc>
              <a:spcBef>
                <a:spcPts val="1270"/>
              </a:spcBef>
              <a:spcAft>
                <a:spcPts val="0"/>
              </a:spcAft>
              <a:buClr>
                <a:schemeClr val="dk1"/>
              </a:buClr>
              <a:buSzPts val="1800"/>
              <a:buChar char="—"/>
              <a:defRPr/>
            </a:lvl7pPr>
            <a:lvl8pPr marL="1821485" lvl="7" indent="-170764" algn="l">
              <a:lnSpc>
                <a:spcPct val="166666"/>
              </a:lnSpc>
              <a:spcBef>
                <a:spcPts val="1270"/>
              </a:spcBef>
              <a:spcAft>
                <a:spcPts val="0"/>
              </a:spcAft>
              <a:buClr>
                <a:schemeClr val="dk1"/>
              </a:buClr>
              <a:buSzPts val="1800"/>
              <a:buChar char="—"/>
              <a:defRPr/>
            </a:lvl8pPr>
            <a:lvl9pPr marL="2049170" lvl="8" indent="-170764" algn="l">
              <a:lnSpc>
                <a:spcPct val="166666"/>
              </a:lnSpc>
              <a:spcBef>
                <a:spcPts val="1270"/>
              </a:spcBef>
              <a:spcAft>
                <a:spcPts val="1270"/>
              </a:spcAft>
              <a:buClr>
                <a:schemeClr val="dk1"/>
              </a:buClr>
              <a:buSzPts val="1800"/>
              <a:buChar char="—"/>
              <a:defRPr/>
            </a:lvl9pPr>
          </a:lstStyle>
          <a:p>
            <a:endParaRPr/>
          </a:p>
        </p:txBody>
      </p:sp>
      <p:sp>
        <p:nvSpPr>
          <p:cNvPr id="17" name="Google Shape;17;p4"/>
          <p:cNvSpPr txBox="1">
            <a:spLocks noGrp="1"/>
          </p:cNvSpPr>
          <p:nvPr>
            <p:ph type="sldNum" idx="12"/>
          </p:nvPr>
        </p:nvSpPr>
        <p:spPr>
          <a:xfrm>
            <a:off x="8684825" y="6373295"/>
            <a:ext cx="2743595" cy="36448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GB" smtClean="0"/>
              <a:pPr/>
              <a:t>‹#›</a:t>
            </a:fld>
            <a:endParaRPr lang="en-GB"/>
          </a:p>
        </p:txBody>
      </p:sp>
      <p:sp>
        <p:nvSpPr>
          <p:cNvPr id="18" name="Google Shape;18;p4" descr="Click to insert your CCO logo"/>
          <p:cNvSpPr>
            <a:spLocks noGrp="1"/>
          </p:cNvSpPr>
          <p:nvPr>
            <p:ph type="pic" idx="2"/>
          </p:nvPr>
        </p:nvSpPr>
        <p:spPr>
          <a:xfrm>
            <a:off x="2307941" y="1345667"/>
            <a:ext cx="1076881" cy="1096616"/>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dk1"/>
              </a:buClr>
              <a:buSzPts val="2400"/>
              <a:buFont typeface="Arial"/>
              <a:buChar char="•"/>
              <a:defRPr sz="1195" b="0" i="0" u="none" strike="noStrike" cap="none">
                <a:solidFill>
                  <a:schemeClr val="dk1"/>
                </a:solidFill>
                <a:latin typeface="Arial"/>
                <a:ea typeface="Arial"/>
                <a:cs typeface="Arial"/>
                <a:sym typeface="Arial"/>
              </a:defRPr>
            </a:lvl1pPr>
            <a:lvl2pPr marR="0" lvl="1" algn="l" rtl="0">
              <a:lnSpc>
                <a:spcPct val="100000"/>
              </a:lnSpc>
              <a:spcBef>
                <a:spcPts val="1270"/>
              </a:spcBef>
              <a:spcAft>
                <a:spcPts val="0"/>
              </a:spcAft>
              <a:buClr>
                <a:schemeClr val="dk1"/>
              </a:buClr>
              <a:buSzPts val="3200"/>
              <a:buFont typeface="Arial"/>
              <a:buChar char="—"/>
              <a:defRPr sz="1594" b="0" i="0" u="none" strike="noStrike" cap="none">
                <a:solidFill>
                  <a:schemeClr val="dk1"/>
                </a:solidFill>
                <a:latin typeface="Arial"/>
                <a:ea typeface="Arial"/>
                <a:cs typeface="Arial"/>
                <a:sym typeface="Arial"/>
              </a:defRPr>
            </a:lvl2pPr>
            <a:lvl3pPr marR="0" lvl="2" algn="l" rtl="0">
              <a:lnSpc>
                <a:spcPct val="120000"/>
              </a:lnSpc>
              <a:spcBef>
                <a:spcPts val="1270"/>
              </a:spcBef>
              <a:spcAft>
                <a:spcPts val="0"/>
              </a:spcAft>
              <a:buClr>
                <a:schemeClr val="dk1"/>
              </a:buClr>
              <a:buSzPts val="2500"/>
              <a:buFont typeface="Arial"/>
              <a:buChar char="—"/>
              <a:defRPr sz="1245" b="0" i="0" u="none" strike="noStrike" cap="none">
                <a:solidFill>
                  <a:schemeClr val="dk1"/>
                </a:solidFill>
                <a:latin typeface="Arial"/>
                <a:ea typeface="Arial"/>
                <a:cs typeface="Arial"/>
                <a:sym typeface="Arial"/>
              </a:defRPr>
            </a:lvl3pPr>
            <a:lvl4pPr marR="0" lvl="3" algn="l" rtl="0">
              <a:lnSpc>
                <a:spcPct val="120000"/>
              </a:lnSpc>
              <a:spcBef>
                <a:spcPts val="1270"/>
              </a:spcBef>
              <a:spcAft>
                <a:spcPts val="0"/>
              </a:spcAft>
              <a:buClr>
                <a:schemeClr val="dk1"/>
              </a:buClr>
              <a:buSzPts val="2500"/>
              <a:buFont typeface="Arial"/>
              <a:buChar char="—"/>
              <a:defRPr sz="1245" b="0" i="0" u="none" strike="noStrike" cap="none">
                <a:solidFill>
                  <a:schemeClr val="dk1"/>
                </a:solidFill>
                <a:latin typeface="Arial"/>
                <a:ea typeface="Arial"/>
                <a:cs typeface="Arial"/>
                <a:sym typeface="Arial"/>
              </a:defRPr>
            </a:lvl4pPr>
            <a:lvl5pPr marR="0" lvl="4" algn="l" rtl="0">
              <a:lnSpc>
                <a:spcPct val="120000"/>
              </a:lnSpc>
              <a:spcBef>
                <a:spcPts val="1270"/>
              </a:spcBef>
              <a:spcAft>
                <a:spcPts val="0"/>
              </a:spcAft>
              <a:buClr>
                <a:schemeClr val="dk1"/>
              </a:buClr>
              <a:buSzPts val="2500"/>
              <a:buFont typeface="Arial"/>
              <a:buChar char="—"/>
              <a:defRPr sz="1245" b="0" i="0" u="none" strike="noStrike" cap="none">
                <a:solidFill>
                  <a:schemeClr val="dk1"/>
                </a:solidFill>
                <a:latin typeface="Arial"/>
                <a:ea typeface="Arial"/>
                <a:cs typeface="Arial"/>
                <a:sym typeface="Arial"/>
              </a:defRPr>
            </a:lvl5pPr>
            <a:lvl6pPr marR="0" lvl="5" algn="l" rtl="0">
              <a:lnSpc>
                <a:spcPct val="120000"/>
              </a:lnSpc>
              <a:spcBef>
                <a:spcPts val="1270"/>
              </a:spcBef>
              <a:spcAft>
                <a:spcPts val="0"/>
              </a:spcAft>
              <a:buClr>
                <a:schemeClr val="dk1"/>
              </a:buClr>
              <a:buSzPts val="2500"/>
              <a:buFont typeface="Arial"/>
              <a:buChar char="—"/>
              <a:defRPr sz="1245" b="0" i="0" u="none" strike="noStrike" cap="none">
                <a:solidFill>
                  <a:schemeClr val="dk1"/>
                </a:solidFill>
                <a:latin typeface="Arial"/>
                <a:ea typeface="Arial"/>
                <a:cs typeface="Arial"/>
                <a:sym typeface="Arial"/>
              </a:defRPr>
            </a:lvl6pPr>
            <a:lvl7pPr marR="0" lvl="6" algn="l" rtl="0">
              <a:lnSpc>
                <a:spcPct val="120000"/>
              </a:lnSpc>
              <a:spcBef>
                <a:spcPts val="1270"/>
              </a:spcBef>
              <a:spcAft>
                <a:spcPts val="0"/>
              </a:spcAft>
              <a:buClr>
                <a:schemeClr val="dk1"/>
              </a:buClr>
              <a:buSzPts val="2500"/>
              <a:buFont typeface="Arial"/>
              <a:buChar char="—"/>
              <a:defRPr sz="1245" b="0" i="0" u="none" strike="noStrike" cap="none">
                <a:solidFill>
                  <a:schemeClr val="dk1"/>
                </a:solidFill>
                <a:latin typeface="Arial"/>
                <a:ea typeface="Arial"/>
                <a:cs typeface="Arial"/>
                <a:sym typeface="Arial"/>
              </a:defRPr>
            </a:lvl7pPr>
            <a:lvl8pPr marR="0" lvl="7" algn="l" rtl="0">
              <a:lnSpc>
                <a:spcPct val="120000"/>
              </a:lnSpc>
              <a:spcBef>
                <a:spcPts val="1270"/>
              </a:spcBef>
              <a:spcAft>
                <a:spcPts val="0"/>
              </a:spcAft>
              <a:buClr>
                <a:schemeClr val="dk1"/>
              </a:buClr>
              <a:buSzPts val="2500"/>
              <a:buFont typeface="Arial"/>
              <a:buChar char="—"/>
              <a:defRPr sz="1245" b="0" i="0" u="none" strike="noStrike" cap="none">
                <a:solidFill>
                  <a:schemeClr val="dk1"/>
                </a:solidFill>
                <a:latin typeface="Arial"/>
                <a:ea typeface="Arial"/>
                <a:cs typeface="Arial"/>
                <a:sym typeface="Arial"/>
              </a:defRPr>
            </a:lvl8pPr>
            <a:lvl9pPr marR="0" lvl="8" algn="l" rtl="0">
              <a:lnSpc>
                <a:spcPct val="120000"/>
              </a:lnSpc>
              <a:spcBef>
                <a:spcPts val="1270"/>
              </a:spcBef>
              <a:spcAft>
                <a:spcPts val="1270"/>
              </a:spcAft>
              <a:buClr>
                <a:schemeClr val="dk1"/>
              </a:buClr>
              <a:buSzPts val="2500"/>
              <a:buFont typeface="Arial"/>
              <a:buChar char="—"/>
              <a:defRPr sz="1245"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523520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ront Cover (Gradi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ctrTitle"/>
          </p:nvPr>
        </p:nvSpPr>
        <p:spPr>
          <a:xfrm>
            <a:off x="2276716" y="5372169"/>
            <a:ext cx="7638163" cy="708305"/>
          </a:xfrm>
        </p:spPr>
        <p:txBody>
          <a:bodyPr anchor="ctr" anchorCtr="0"/>
          <a:lstStyle>
            <a:lvl1pPr algn="ctr">
              <a:lnSpc>
                <a:spcPct val="100000"/>
              </a:lnSpc>
              <a:defRPr sz="3287" baseline="0">
                <a:solidFill>
                  <a:schemeClr val="bg1"/>
                </a:solidFill>
              </a:defRPr>
            </a:lvl1pPr>
          </a:lstStyle>
          <a:p>
            <a:r>
              <a:rPr lang="en-US"/>
              <a:t>Click to edit Master title style</a:t>
            </a:r>
            <a:endParaRPr lang="en-GB" dirty="0"/>
          </a:p>
        </p:txBody>
      </p:sp>
      <p:sp>
        <p:nvSpPr>
          <p:cNvPr id="10" name="Text Placeholder 3"/>
          <p:cNvSpPr>
            <a:spLocks noGrp="1"/>
          </p:cNvSpPr>
          <p:nvPr>
            <p:ph type="body" sz="quarter" idx="10" hasCustomPrompt="1"/>
          </p:nvPr>
        </p:nvSpPr>
        <p:spPr>
          <a:xfrm>
            <a:off x="2277105" y="5049440"/>
            <a:ext cx="7637790" cy="322730"/>
          </a:xfrm>
        </p:spPr>
        <p:txBody>
          <a:bodyPr anchor="ctr"/>
          <a:lstStyle>
            <a:lvl1pPr marL="0" indent="0" algn="ctr">
              <a:buNone/>
              <a:defRPr sz="1494" b="0" baseline="0">
                <a:solidFill>
                  <a:schemeClr val="accent1"/>
                </a:solidFill>
              </a:defRPr>
            </a:lvl1pPr>
          </a:lstStyle>
          <a:p>
            <a:pPr lvl="0"/>
            <a:r>
              <a:rPr lang="en-US" dirty="0"/>
              <a:t>Client name</a:t>
            </a:r>
          </a:p>
        </p:txBody>
      </p:sp>
      <p:sp>
        <p:nvSpPr>
          <p:cNvPr id="11" name="Text Placeholder 3"/>
          <p:cNvSpPr>
            <a:spLocks noGrp="1"/>
          </p:cNvSpPr>
          <p:nvPr>
            <p:ph type="body" sz="quarter" idx="11" hasCustomPrompt="1"/>
          </p:nvPr>
        </p:nvSpPr>
        <p:spPr>
          <a:xfrm>
            <a:off x="2277105" y="6080474"/>
            <a:ext cx="7637790" cy="322730"/>
          </a:xfrm>
        </p:spPr>
        <p:txBody>
          <a:bodyPr anchor="ctr"/>
          <a:lstStyle>
            <a:lvl1pPr marL="0" indent="0" algn="ctr">
              <a:buNone/>
              <a:defRPr sz="1494" b="0">
                <a:solidFill>
                  <a:schemeClr val="bg1"/>
                </a:solidFill>
              </a:defRPr>
            </a:lvl1pPr>
          </a:lstStyle>
          <a:p>
            <a:pPr lvl="0"/>
            <a:r>
              <a:rPr lang="en-US" dirty="0"/>
              <a:t>DD.MM.2019 </a:t>
            </a:r>
          </a:p>
        </p:txBody>
      </p:sp>
      <p:sp>
        <p:nvSpPr>
          <p:cNvPr id="3" name="TextBox 2"/>
          <p:cNvSpPr txBox="1"/>
          <p:nvPr userDrawn="1"/>
        </p:nvSpPr>
        <p:spPr>
          <a:xfrm>
            <a:off x="303614" y="6461786"/>
            <a:ext cx="1138553" cy="322268"/>
          </a:xfrm>
          <a:prstGeom prst="rect">
            <a:avLst/>
          </a:prstGeom>
          <a:noFill/>
        </p:spPr>
        <p:txBody>
          <a:bodyPr wrap="square" rtlCol="0">
            <a:spAutoFit/>
          </a:bodyPr>
          <a:lstStyle/>
          <a:p>
            <a:pPr marL="0" marR="0" lvl="0" indent="0" algn="l" defTabSz="914294" rtl="0" eaLnBrk="1" fontAlgn="auto" latinLnBrk="0" hangingPunct="1">
              <a:lnSpc>
                <a:spcPct val="100000"/>
              </a:lnSpc>
              <a:spcBef>
                <a:spcPts val="0"/>
              </a:spcBef>
              <a:spcAft>
                <a:spcPts val="1270"/>
              </a:spcAft>
              <a:buClrTx/>
              <a:buSzTx/>
              <a:buFontTx/>
              <a:buNone/>
              <a:tabLst/>
              <a:defRPr/>
            </a:pPr>
            <a:r>
              <a:rPr kumimoji="0" lang="de-DE" sz="747" b="0" i="0" u="none" strike="noStrike" kern="1200" cap="none" spc="0" normalizeH="0" baseline="0" noProof="0" dirty="0">
                <a:ln>
                  <a:noFill/>
                </a:ln>
                <a:solidFill>
                  <a:schemeClr val="bg1"/>
                </a:solidFill>
                <a:effectLst/>
                <a:uLnTx/>
                <a:uFillTx/>
                <a:latin typeface="+mn-lt"/>
                <a:ea typeface="+mn-ea"/>
                <a:cs typeface="+mn-cs"/>
              </a:rPr>
              <a:t>© Premier League 2020</a:t>
            </a:r>
            <a:endParaRPr lang="en-US" sz="747" dirty="0">
              <a:solidFill>
                <a:schemeClr val="bg1"/>
              </a:solidFill>
            </a:endParaRPr>
          </a:p>
        </p:txBody>
      </p:sp>
      <p:pic>
        <p:nvPicPr>
          <p:cNvPr id="12" name="Picture 11">
            <a:extLst>
              <a:ext uri="{FF2B5EF4-FFF2-40B4-BE49-F238E27FC236}">
                <a16:creationId xmlns:a16="http://schemas.microsoft.com/office/drawing/2014/main" id="{42701765-4873-4DF1-B9EE-166C33878E0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83684" y="2467278"/>
            <a:ext cx="2824632" cy="1304867"/>
          </a:xfrm>
          <a:prstGeom prst="rect">
            <a:avLst/>
          </a:prstGeom>
        </p:spPr>
      </p:pic>
    </p:spTree>
    <p:extLst>
      <p:ext uri="{BB962C8B-B14F-4D97-AF65-F5344CB8AC3E}">
        <p14:creationId xmlns:p14="http://schemas.microsoft.com/office/powerpoint/2010/main" val="2473044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Divider (Gradient)">
    <p:bg>
      <p:bgPr>
        <a:solidFill>
          <a:schemeClr val="tx2"/>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374" cy="6858012"/>
          </a:xfrm>
          <a:prstGeom prst="rect">
            <a:avLst/>
          </a:prstGeom>
        </p:spPr>
      </p:pic>
      <p:sp>
        <p:nvSpPr>
          <p:cNvPr id="2" name="Title 1"/>
          <p:cNvSpPr>
            <a:spLocks noGrp="1"/>
          </p:cNvSpPr>
          <p:nvPr>
            <p:ph type="title"/>
          </p:nvPr>
        </p:nvSpPr>
        <p:spPr>
          <a:xfrm>
            <a:off x="501279" y="2711294"/>
            <a:ext cx="11189815" cy="1434356"/>
          </a:xfrm>
        </p:spPr>
        <p:txBody>
          <a:bodyPr anchor="ctr" anchorCtr="0">
            <a:normAutofit/>
          </a:bodyPr>
          <a:lstStyle>
            <a:lvl1pPr algn="ctr">
              <a:lnSpc>
                <a:spcPct val="100000"/>
              </a:lnSpc>
              <a:defRPr sz="4382" baseline="0">
                <a:solidFill>
                  <a:schemeClr val="tx1"/>
                </a:solidFill>
              </a:defRPr>
            </a:lvl1pPr>
          </a:lstStyle>
          <a:p>
            <a:r>
              <a:rPr lang="en-US"/>
              <a:t>Click to edit Master title style</a:t>
            </a:r>
            <a:endParaRPr lang="en-GB" dirty="0"/>
          </a:p>
        </p:txBody>
      </p:sp>
      <p:sp>
        <p:nvSpPr>
          <p:cNvPr id="3" name="Text Placeholder 2"/>
          <p:cNvSpPr>
            <a:spLocks noGrp="1"/>
          </p:cNvSpPr>
          <p:nvPr>
            <p:ph type="body" idx="1"/>
          </p:nvPr>
        </p:nvSpPr>
        <p:spPr>
          <a:xfrm>
            <a:off x="3567876" y="5439787"/>
            <a:ext cx="5056249" cy="860613"/>
          </a:xfrm>
        </p:spPr>
        <p:txBody>
          <a:bodyPr anchor="ctr" anchorCtr="0"/>
          <a:lstStyle>
            <a:lvl1pPr marL="0" indent="0" algn="ctr">
              <a:lnSpc>
                <a:spcPct val="100000"/>
              </a:lnSpc>
              <a:spcAft>
                <a:spcPts val="0"/>
              </a:spcAft>
              <a:buNone/>
              <a:defRPr sz="2490" baseline="0">
                <a:solidFill>
                  <a:schemeClr val="tx1"/>
                </a:solidFill>
              </a:defRPr>
            </a:lvl1pPr>
            <a:lvl2pPr marL="457147" indent="0">
              <a:buNone/>
              <a:defRPr sz="2000">
                <a:solidFill>
                  <a:schemeClr val="tx1">
                    <a:tint val="75000"/>
                  </a:schemeClr>
                </a:solidFill>
              </a:defRPr>
            </a:lvl2pPr>
            <a:lvl3pPr marL="914294" indent="0">
              <a:buNone/>
              <a:defRPr sz="1800">
                <a:solidFill>
                  <a:schemeClr val="tx1">
                    <a:tint val="75000"/>
                  </a:schemeClr>
                </a:solidFill>
              </a:defRPr>
            </a:lvl3pPr>
            <a:lvl4pPr marL="1371441" indent="0">
              <a:buNone/>
              <a:defRPr sz="1600">
                <a:solidFill>
                  <a:schemeClr val="tx1">
                    <a:tint val="75000"/>
                  </a:schemeClr>
                </a:solidFill>
              </a:defRPr>
            </a:lvl4pPr>
            <a:lvl5pPr marL="1828589" indent="0">
              <a:buNone/>
              <a:defRPr sz="1600">
                <a:solidFill>
                  <a:schemeClr val="tx1">
                    <a:tint val="75000"/>
                  </a:schemeClr>
                </a:solidFill>
              </a:defRPr>
            </a:lvl5pPr>
            <a:lvl6pPr marL="2285736" indent="0">
              <a:buNone/>
              <a:defRPr sz="1600">
                <a:solidFill>
                  <a:schemeClr val="tx1">
                    <a:tint val="75000"/>
                  </a:schemeClr>
                </a:solidFill>
              </a:defRPr>
            </a:lvl6pPr>
            <a:lvl7pPr marL="2742883" indent="0">
              <a:buNone/>
              <a:defRPr sz="1600">
                <a:solidFill>
                  <a:schemeClr val="tx1">
                    <a:tint val="75000"/>
                  </a:schemeClr>
                </a:solidFill>
              </a:defRPr>
            </a:lvl7pPr>
            <a:lvl8pPr marL="3200030" indent="0">
              <a:buNone/>
              <a:defRPr sz="1600">
                <a:solidFill>
                  <a:schemeClr val="tx1">
                    <a:tint val="75000"/>
                  </a:schemeClr>
                </a:solidFill>
              </a:defRPr>
            </a:lvl8pPr>
            <a:lvl9pPr marL="3657177" indent="0">
              <a:buNone/>
              <a:defRPr sz="1600">
                <a:solidFill>
                  <a:schemeClr val="tx1">
                    <a:tint val="75000"/>
                  </a:schemeClr>
                </a:solidFill>
              </a:defRPr>
            </a:lvl9pPr>
          </a:lstStyle>
          <a:p>
            <a:pPr lvl="0"/>
            <a:r>
              <a:rPr lang="en-US"/>
              <a:t>Edit Master text styles</a:t>
            </a:r>
          </a:p>
        </p:txBody>
      </p:sp>
      <p:sp>
        <p:nvSpPr>
          <p:cNvPr id="6" name="TextBox 5"/>
          <p:cNvSpPr txBox="1"/>
          <p:nvPr userDrawn="1"/>
        </p:nvSpPr>
        <p:spPr>
          <a:xfrm>
            <a:off x="12371673" y="0"/>
            <a:ext cx="1494733" cy="1398753"/>
          </a:xfrm>
          <a:prstGeom prst="rect">
            <a:avLst/>
          </a:prstGeom>
          <a:noFill/>
        </p:spPr>
        <p:txBody>
          <a:bodyPr wrap="square" rtlCol="0">
            <a:noAutofit/>
          </a:bodyPr>
          <a:lstStyle/>
          <a:p>
            <a:pPr marL="0" indent="0">
              <a:lnSpc>
                <a:spcPct val="100000"/>
              </a:lnSpc>
              <a:spcAft>
                <a:spcPts val="0"/>
              </a:spcAft>
              <a:buFontTx/>
              <a:buNone/>
            </a:pPr>
            <a:r>
              <a:rPr lang="en-GB" sz="996" dirty="0">
                <a:solidFill>
                  <a:srgbClr val="FF0000"/>
                </a:solidFill>
              </a:rPr>
              <a:t>The background</a:t>
            </a:r>
            <a:r>
              <a:rPr lang="en-GB" sz="996" baseline="0" dirty="0">
                <a:solidFill>
                  <a:srgbClr val="FF0000"/>
                </a:solidFill>
              </a:rPr>
              <a:t> colour of this page can be altered to any of our core colours. </a:t>
            </a:r>
          </a:p>
          <a:p>
            <a:pPr marL="0" indent="0">
              <a:lnSpc>
                <a:spcPct val="100000"/>
              </a:lnSpc>
              <a:spcAft>
                <a:spcPts val="0"/>
              </a:spcAft>
              <a:buFontTx/>
              <a:buNone/>
            </a:pPr>
            <a:endParaRPr lang="en-GB" sz="996" baseline="0" dirty="0">
              <a:solidFill>
                <a:srgbClr val="FF0000"/>
              </a:solidFill>
            </a:endParaRPr>
          </a:p>
          <a:p>
            <a:pPr marL="0" indent="0">
              <a:lnSpc>
                <a:spcPct val="100000"/>
              </a:lnSpc>
              <a:spcAft>
                <a:spcPts val="0"/>
              </a:spcAft>
              <a:buFontTx/>
              <a:buNone/>
            </a:pPr>
            <a:r>
              <a:rPr lang="en-GB" sz="996" dirty="0">
                <a:solidFill>
                  <a:srgbClr val="FF0000"/>
                </a:solidFill>
              </a:rPr>
              <a:t>Right</a:t>
            </a:r>
            <a:r>
              <a:rPr lang="en-GB" sz="996" baseline="0" dirty="0">
                <a:solidFill>
                  <a:srgbClr val="FF0000"/>
                </a:solidFill>
              </a:rPr>
              <a:t> click the background and select Format Background.</a:t>
            </a:r>
          </a:p>
          <a:p>
            <a:pPr marL="0" indent="0">
              <a:lnSpc>
                <a:spcPct val="100000"/>
              </a:lnSpc>
              <a:spcAft>
                <a:spcPts val="0"/>
              </a:spcAft>
              <a:buFontTx/>
              <a:buNone/>
            </a:pPr>
            <a:r>
              <a:rPr lang="en-GB" sz="996" dirty="0">
                <a:solidFill>
                  <a:srgbClr val="FF0000"/>
                </a:solidFill>
              </a:rPr>
              <a:t>Select Solid</a:t>
            </a:r>
            <a:r>
              <a:rPr lang="en-GB" sz="996" baseline="0" dirty="0">
                <a:solidFill>
                  <a:srgbClr val="FF0000"/>
                </a:solidFill>
              </a:rPr>
              <a:t> Fill</a:t>
            </a:r>
          </a:p>
          <a:p>
            <a:pPr marL="0" indent="0">
              <a:lnSpc>
                <a:spcPct val="100000"/>
              </a:lnSpc>
              <a:spcAft>
                <a:spcPts val="0"/>
              </a:spcAft>
              <a:buFontTx/>
              <a:buNone/>
            </a:pPr>
            <a:r>
              <a:rPr lang="en-GB" sz="996" baseline="0" dirty="0">
                <a:solidFill>
                  <a:srgbClr val="FF0000"/>
                </a:solidFill>
              </a:rPr>
              <a:t>Click on the colour in the palette that you wish to use.</a:t>
            </a:r>
          </a:p>
          <a:p>
            <a:pPr marL="0" indent="0">
              <a:lnSpc>
                <a:spcPct val="100000"/>
              </a:lnSpc>
              <a:spcAft>
                <a:spcPts val="0"/>
              </a:spcAft>
              <a:buFontTx/>
              <a:buNone/>
            </a:pPr>
            <a:endParaRPr lang="en-GB" sz="996" dirty="0">
              <a:solidFill>
                <a:srgbClr val="FF0000"/>
              </a:solidFill>
            </a:endParaRPr>
          </a:p>
        </p:txBody>
      </p:sp>
      <p:pic>
        <p:nvPicPr>
          <p:cNvPr id="7" name="Picture 6">
            <a:extLst>
              <a:ext uri="{FF2B5EF4-FFF2-40B4-BE49-F238E27FC236}">
                <a16:creationId xmlns:a16="http://schemas.microsoft.com/office/drawing/2014/main" id="{155DCAB7-288E-49EB-94C1-0628B061D0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78531" y="6204472"/>
            <a:ext cx="574698" cy="653528"/>
          </a:xfrm>
          <a:prstGeom prst="rect">
            <a:avLst/>
          </a:prstGeom>
        </p:spPr>
      </p:pic>
    </p:spTree>
    <p:extLst>
      <p:ext uri="{BB962C8B-B14F-4D97-AF65-F5344CB8AC3E}">
        <p14:creationId xmlns:p14="http://schemas.microsoft.com/office/powerpoint/2010/main" val="1893762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tatement Lilac/Pi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1279" y="2711294"/>
            <a:ext cx="11189815" cy="1434356"/>
          </a:xfrm>
        </p:spPr>
        <p:txBody>
          <a:bodyPr anchor="ctr" anchorCtr="0">
            <a:normAutofit/>
          </a:bodyPr>
          <a:lstStyle>
            <a:lvl1pPr algn="ctr">
              <a:lnSpc>
                <a:spcPct val="100000"/>
              </a:lnSpc>
              <a:defRPr sz="4382" baseline="0">
                <a:solidFill>
                  <a:schemeClr val="tx1"/>
                </a:solidFill>
              </a:defRPr>
            </a:lvl1pPr>
          </a:lstStyle>
          <a:p>
            <a:r>
              <a:rPr lang="en-US"/>
              <a:t>Click to edit Master title style</a:t>
            </a:r>
            <a:endParaRPr lang="en-GB" dirty="0"/>
          </a:p>
        </p:txBody>
      </p:sp>
      <p:sp>
        <p:nvSpPr>
          <p:cNvPr id="3" name="Text Placeholder 2"/>
          <p:cNvSpPr>
            <a:spLocks noGrp="1"/>
          </p:cNvSpPr>
          <p:nvPr>
            <p:ph type="body" idx="1"/>
          </p:nvPr>
        </p:nvSpPr>
        <p:spPr>
          <a:xfrm>
            <a:off x="3567876" y="5439787"/>
            <a:ext cx="5056249" cy="860613"/>
          </a:xfrm>
        </p:spPr>
        <p:txBody>
          <a:bodyPr anchor="ctr" anchorCtr="0"/>
          <a:lstStyle>
            <a:lvl1pPr marL="0" indent="0" algn="ctr">
              <a:lnSpc>
                <a:spcPct val="100000"/>
              </a:lnSpc>
              <a:spcAft>
                <a:spcPts val="0"/>
              </a:spcAft>
              <a:buNone/>
              <a:defRPr sz="2490" baseline="0">
                <a:solidFill>
                  <a:schemeClr val="tx1"/>
                </a:solidFill>
              </a:defRPr>
            </a:lvl1pPr>
            <a:lvl2pPr marL="457147" indent="0">
              <a:buNone/>
              <a:defRPr sz="2000">
                <a:solidFill>
                  <a:schemeClr val="tx1">
                    <a:tint val="75000"/>
                  </a:schemeClr>
                </a:solidFill>
              </a:defRPr>
            </a:lvl2pPr>
            <a:lvl3pPr marL="914294" indent="0">
              <a:buNone/>
              <a:defRPr sz="1800">
                <a:solidFill>
                  <a:schemeClr val="tx1">
                    <a:tint val="75000"/>
                  </a:schemeClr>
                </a:solidFill>
              </a:defRPr>
            </a:lvl3pPr>
            <a:lvl4pPr marL="1371441" indent="0">
              <a:buNone/>
              <a:defRPr sz="1600">
                <a:solidFill>
                  <a:schemeClr val="tx1">
                    <a:tint val="75000"/>
                  </a:schemeClr>
                </a:solidFill>
              </a:defRPr>
            </a:lvl4pPr>
            <a:lvl5pPr marL="1828589" indent="0">
              <a:buNone/>
              <a:defRPr sz="1600">
                <a:solidFill>
                  <a:schemeClr val="tx1">
                    <a:tint val="75000"/>
                  </a:schemeClr>
                </a:solidFill>
              </a:defRPr>
            </a:lvl5pPr>
            <a:lvl6pPr marL="2285736" indent="0">
              <a:buNone/>
              <a:defRPr sz="1600">
                <a:solidFill>
                  <a:schemeClr val="tx1">
                    <a:tint val="75000"/>
                  </a:schemeClr>
                </a:solidFill>
              </a:defRPr>
            </a:lvl6pPr>
            <a:lvl7pPr marL="2742883" indent="0">
              <a:buNone/>
              <a:defRPr sz="1600">
                <a:solidFill>
                  <a:schemeClr val="tx1">
                    <a:tint val="75000"/>
                  </a:schemeClr>
                </a:solidFill>
              </a:defRPr>
            </a:lvl7pPr>
            <a:lvl8pPr marL="3200030" indent="0">
              <a:buNone/>
              <a:defRPr sz="1600">
                <a:solidFill>
                  <a:schemeClr val="tx1">
                    <a:tint val="75000"/>
                  </a:schemeClr>
                </a:solidFill>
              </a:defRPr>
            </a:lvl8pPr>
            <a:lvl9pPr marL="3657177" indent="0">
              <a:buNone/>
              <a:defRPr sz="1600">
                <a:solidFill>
                  <a:schemeClr val="tx1">
                    <a:tint val="75000"/>
                  </a:schemeClr>
                </a:solidFill>
              </a:defRPr>
            </a:lvl9pPr>
          </a:lstStyle>
          <a:p>
            <a:pPr lvl="0"/>
            <a:r>
              <a:rPr lang="en-US"/>
              <a:t>Edit Master text styles</a:t>
            </a:r>
          </a:p>
        </p:txBody>
      </p:sp>
      <p:pic>
        <p:nvPicPr>
          <p:cNvPr id="6" name="Picture 5">
            <a:extLst>
              <a:ext uri="{FF2B5EF4-FFF2-40B4-BE49-F238E27FC236}">
                <a16:creationId xmlns:a16="http://schemas.microsoft.com/office/drawing/2014/main" id="{155DCAB7-288E-49EB-94C1-0628B061D0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78531" y="6204472"/>
            <a:ext cx="574698" cy="653528"/>
          </a:xfrm>
          <a:prstGeom prst="rect">
            <a:avLst/>
          </a:prstGeom>
        </p:spPr>
      </p:pic>
    </p:spTree>
    <p:extLst>
      <p:ext uri="{BB962C8B-B14F-4D97-AF65-F5344CB8AC3E}">
        <p14:creationId xmlns:p14="http://schemas.microsoft.com/office/powerpoint/2010/main" val="1488965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tatement Lilac/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1279" y="2711294"/>
            <a:ext cx="11189815" cy="1434356"/>
          </a:xfrm>
        </p:spPr>
        <p:txBody>
          <a:bodyPr anchor="ctr" anchorCtr="0">
            <a:normAutofit/>
          </a:bodyPr>
          <a:lstStyle>
            <a:lvl1pPr algn="ctr">
              <a:lnSpc>
                <a:spcPct val="100000"/>
              </a:lnSpc>
              <a:defRPr sz="4382" baseline="0">
                <a:solidFill>
                  <a:schemeClr val="tx1"/>
                </a:solidFill>
              </a:defRPr>
            </a:lvl1pPr>
          </a:lstStyle>
          <a:p>
            <a:r>
              <a:rPr lang="en-US"/>
              <a:t>Click to edit Master title style</a:t>
            </a:r>
            <a:endParaRPr lang="en-GB" dirty="0"/>
          </a:p>
        </p:txBody>
      </p:sp>
      <p:sp>
        <p:nvSpPr>
          <p:cNvPr id="3" name="Text Placeholder 2"/>
          <p:cNvSpPr>
            <a:spLocks noGrp="1"/>
          </p:cNvSpPr>
          <p:nvPr>
            <p:ph type="body" idx="1"/>
          </p:nvPr>
        </p:nvSpPr>
        <p:spPr>
          <a:xfrm>
            <a:off x="3567876" y="5439787"/>
            <a:ext cx="5056249" cy="860613"/>
          </a:xfrm>
        </p:spPr>
        <p:txBody>
          <a:bodyPr anchor="ctr" anchorCtr="0"/>
          <a:lstStyle>
            <a:lvl1pPr marL="0" indent="0" algn="ctr">
              <a:lnSpc>
                <a:spcPct val="100000"/>
              </a:lnSpc>
              <a:spcAft>
                <a:spcPts val="0"/>
              </a:spcAft>
              <a:buNone/>
              <a:defRPr sz="2490" baseline="0">
                <a:solidFill>
                  <a:schemeClr val="tx1"/>
                </a:solidFill>
              </a:defRPr>
            </a:lvl1pPr>
            <a:lvl2pPr marL="457147" indent="0">
              <a:buNone/>
              <a:defRPr sz="2000">
                <a:solidFill>
                  <a:schemeClr val="tx1">
                    <a:tint val="75000"/>
                  </a:schemeClr>
                </a:solidFill>
              </a:defRPr>
            </a:lvl2pPr>
            <a:lvl3pPr marL="914294" indent="0">
              <a:buNone/>
              <a:defRPr sz="1800">
                <a:solidFill>
                  <a:schemeClr val="tx1">
                    <a:tint val="75000"/>
                  </a:schemeClr>
                </a:solidFill>
              </a:defRPr>
            </a:lvl3pPr>
            <a:lvl4pPr marL="1371441" indent="0">
              <a:buNone/>
              <a:defRPr sz="1600">
                <a:solidFill>
                  <a:schemeClr val="tx1">
                    <a:tint val="75000"/>
                  </a:schemeClr>
                </a:solidFill>
              </a:defRPr>
            </a:lvl4pPr>
            <a:lvl5pPr marL="1828589" indent="0">
              <a:buNone/>
              <a:defRPr sz="1600">
                <a:solidFill>
                  <a:schemeClr val="tx1">
                    <a:tint val="75000"/>
                  </a:schemeClr>
                </a:solidFill>
              </a:defRPr>
            </a:lvl5pPr>
            <a:lvl6pPr marL="2285736" indent="0">
              <a:buNone/>
              <a:defRPr sz="1600">
                <a:solidFill>
                  <a:schemeClr val="tx1">
                    <a:tint val="75000"/>
                  </a:schemeClr>
                </a:solidFill>
              </a:defRPr>
            </a:lvl6pPr>
            <a:lvl7pPr marL="2742883" indent="0">
              <a:buNone/>
              <a:defRPr sz="1600">
                <a:solidFill>
                  <a:schemeClr val="tx1">
                    <a:tint val="75000"/>
                  </a:schemeClr>
                </a:solidFill>
              </a:defRPr>
            </a:lvl7pPr>
            <a:lvl8pPr marL="3200030" indent="0">
              <a:buNone/>
              <a:defRPr sz="1600">
                <a:solidFill>
                  <a:schemeClr val="tx1">
                    <a:tint val="75000"/>
                  </a:schemeClr>
                </a:solidFill>
              </a:defRPr>
            </a:lvl8pPr>
            <a:lvl9pPr marL="3657177" indent="0">
              <a:buNone/>
              <a:defRPr sz="1600">
                <a:solidFill>
                  <a:schemeClr val="tx1">
                    <a:tint val="75000"/>
                  </a:schemeClr>
                </a:solidFill>
              </a:defRPr>
            </a:lvl9pPr>
          </a:lstStyle>
          <a:p>
            <a:pPr lvl="0"/>
            <a:r>
              <a:rPr lang="en-US"/>
              <a:t>Edit Master text styles</a:t>
            </a:r>
          </a:p>
        </p:txBody>
      </p:sp>
      <p:pic>
        <p:nvPicPr>
          <p:cNvPr id="6" name="Picture 5">
            <a:extLst>
              <a:ext uri="{FF2B5EF4-FFF2-40B4-BE49-F238E27FC236}">
                <a16:creationId xmlns:a16="http://schemas.microsoft.com/office/drawing/2014/main" id="{155DCAB7-288E-49EB-94C1-0628B061D0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78531" y="6204472"/>
            <a:ext cx="574698" cy="653528"/>
          </a:xfrm>
          <a:prstGeom prst="rect">
            <a:avLst/>
          </a:prstGeom>
        </p:spPr>
      </p:pic>
    </p:spTree>
    <p:extLst>
      <p:ext uri="{BB962C8B-B14F-4D97-AF65-F5344CB8AC3E}">
        <p14:creationId xmlns:p14="http://schemas.microsoft.com/office/powerpoint/2010/main" val="842801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tatement Pink/Oran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1279" y="2711294"/>
            <a:ext cx="11189815" cy="1434356"/>
          </a:xfrm>
        </p:spPr>
        <p:txBody>
          <a:bodyPr anchor="ctr" anchorCtr="0">
            <a:normAutofit/>
          </a:bodyPr>
          <a:lstStyle>
            <a:lvl1pPr algn="ctr">
              <a:lnSpc>
                <a:spcPct val="100000"/>
              </a:lnSpc>
              <a:defRPr sz="4382" baseline="0">
                <a:solidFill>
                  <a:schemeClr val="tx1"/>
                </a:solidFill>
              </a:defRPr>
            </a:lvl1pPr>
          </a:lstStyle>
          <a:p>
            <a:r>
              <a:rPr lang="en-US"/>
              <a:t>Click to edit Master title style</a:t>
            </a:r>
            <a:endParaRPr lang="en-GB" dirty="0"/>
          </a:p>
        </p:txBody>
      </p:sp>
      <p:sp>
        <p:nvSpPr>
          <p:cNvPr id="3" name="Text Placeholder 2"/>
          <p:cNvSpPr>
            <a:spLocks noGrp="1"/>
          </p:cNvSpPr>
          <p:nvPr>
            <p:ph type="body" idx="1"/>
          </p:nvPr>
        </p:nvSpPr>
        <p:spPr>
          <a:xfrm>
            <a:off x="3567876" y="5439787"/>
            <a:ext cx="5056249" cy="860613"/>
          </a:xfrm>
        </p:spPr>
        <p:txBody>
          <a:bodyPr anchor="ctr" anchorCtr="0"/>
          <a:lstStyle>
            <a:lvl1pPr marL="0" indent="0" algn="ctr">
              <a:lnSpc>
                <a:spcPct val="100000"/>
              </a:lnSpc>
              <a:spcAft>
                <a:spcPts val="0"/>
              </a:spcAft>
              <a:buNone/>
              <a:defRPr sz="2490" baseline="0">
                <a:solidFill>
                  <a:schemeClr val="tx1"/>
                </a:solidFill>
              </a:defRPr>
            </a:lvl1pPr>
            <a:lvl2pPr marL="457147" indent="0">
              <a:buNone/>
              <a:defRPr sz="2000">
                <a:solidFill>
                  <a:schemeClr val="tx1">
                    <a:tint val="75000"/>
                  </a:schemeClr>
                </a:solidFill>
              </a:defRPr>
            </a:lvl2pPr>
            <a:lvl3pPr marL="914294" indent="0">
              <a:buNone/>
              <a:defRPr sz="1800">
                <a:solidFill>
                  <a:schemeClr val="tx1">
                    <a:tint val="75000"/>
                  </a:schemeClr>
                </a:solidFill>
              </a:defRPr>
            </a:lvl3pPr>
            <a:lvl4pPr marL="1371441" indent="0">
              <a:buNone/>
              <a:defRPr sz="1600">
                <a:solidFill>
                  <a:schemeClr val="tx1">
                    <a:tint val="75000"/>
                  </a:schemeClr>
                </a:solidFill>
              </a:defRPr>
            </a:lvl4pPr>
            <a:lvl5pPr marL="1828589" indent="0">
              <a:buNone/>
              <a:defRPr sz="1600">
                <a:solidFill>
                  <a:schemeClr val="tx1">
                    <a:tint val="75000"/>
                  </a:schemeClr>
                </a:solidFill>
              </a:defRPr>
            </a:lvl5pPr>
            <a:lvl6pPr marL="2285736" indent="0">
              <a:buNone/>
              <a:defRPr sz="1600">
                <a:solidFill>
                  <a:schemeClr val="tx1">
                    <a:tint val="75000"/>
                  </a:schemeClr>
                </a:solidFill>
              </a:defRPr>
            </a:lvl6pPr>
            <a:lvl7pPr marL="2742883" indent="0">
              <a:buNone/>
              <a:defRPr sz="1600">
                <a:solidFill>
                  <a:schemeClr val="tx1">
                    <a:tint val="75000"/>
                  </a:schemeClr>
                </a:solidFill>
              </a:defRPr>
            </a:lvl7pPr>
            <a:lvl8pPr marL="3200030" indent="0">
              <a:buNone/>
              <a:defRPr sz="1600">
                <a:solidFill>
                  <a:schemeClr val="tx1">
                    <a:tint val="75000"/>
                  </a:schemeClr>
                </a:solidFill>
              </a:defRPr>
            </a:lvl8pPr>
            <a:lvl9pPr marL="3657177" indent="0">
              <a:buNone/>
              <a:defRPr sz="1600">
                <a:solidFill>
                  <a:schemeClr val="tx1">
                    <a:tint val="75000"/>
                  </a:schemeClr>
                </a:solidFill>
              </a:defRPr>
            </a:lvl9pPr>
          </a:lstStyle>
          <a:p>
            <a:pPr lvl="0"/>
            <a:r>
              <a:rPr lang="en-US"/>
              <a:t>Edit Master text styles</a:t>
            </a:r>
          </a:p>
        </p:txBody>
      </p:sp>
      <p:pic>
        <p:nvPicPr>
          <p:cNvPr id="6" name="Picture 5">
            <a:extLst>
              <a:ext uri="{FF2B5EF4-FFF2-40B4-BE49-F238E27FC236}">
                <a16:creationId xmlns:a16="http://schemas.microsoft.com/office/drawing/2014/main" id="{155DCAB7-288E-49EB-94C1-0628B061D0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78531" y="6204472"/>
            <a:ext cx="574698" cy="653528"/>
          </a:xfrm>
          <a:prstGeom prst="rect">
            <a:avLst/>
          </a:prstGeom>
        </p:spPr>
      </p:pic>
    </p:spTree>
    <p:extLst>
      <p:ext uri="{BB962C8B-B14F-4D97-AF65-F5344CB8AC3E}">
        <p14:creationId xmlns:p14="http://schemas.microsoft.com/office/powerpoint/2010/main" val="1897714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Statement Green/Yello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1279" y="2711294"/>
            <a:ext cx="11189815" cy="1434356"/>
          </a:xfrm>
        </p:spPr>
        <p:txBody>
          <a:bodyPr anchor="ctr" anchorCtr="0">
            <a:normAutofit/>
          </a:bodyPr>
          <a:lstStyle>
            <a:lvl1pPr algn="ctr">
              <a:lnSpc>
                <a:spcPct val="100000"/>
              </a:lnSpc>
              <a:defRPr sz="4382" baseline="0">
                <a:solidFill>
                  <a:schemeClr val="tx1"/>
                </a:solidFill>
              </a:defRPr>
            </a:lvl1pPr>
          </a:lstStyle>
          <a:p>
            <a:r>
              <a:rPr lang="en-US"/>
              <a:t>Click to edit Master title style</a:t>
            </a:r>
            <a:endParaRPr lang="en-GB" dirty="0"/>
          </a:p>
        </p:txBody>
      </p:sp>
      <p:sp>
        <p:nvSpPr>
          <p:cNvPr id="3" name="Text Placeholder 2"/>
          <p:cNvSpPr>
            <a:spLocks noGrp="1"/>
          </p:cNvSpPr>
          <p:nvPr>
            <p:ph type="body" idx="1"/>
          </p:nvPr>
        </p:nvSpPr>
        <p:spPr>
          <a:xfrm>
            <a:off x="3567876" y="5439787"/>
            <a:ext cx="5056249" cy="860613"/>
          </a:xfrm>
        </p:spPr>
        <p:txBody>
          <a:bodyPr anchor="ctr" anchorCtr="0"/>
          <a:lstStyle>
            <a:lvl1pPr marL="0" indent="0" algn="ctr">
              <a:lnSpc>
                <a:spcPct val="100000"/>
              </a:lnSpc>
              <a:spcAft>
                <a:spcPts val="0"/>
              </a:spcAft>
              <a:buNone/>
              <a:defRPr sz="2490" baseline="0">
                <a:solidFill>
                  <a:schemeClr val="tx1"/>
                </a:solidFill>
              </a:defRPr>
            </a:lvl1pPr>
            <a:lvl2pPr marL="457147" indent="0">
              <a:buNone/>
              <a:defRPr sz="2000">
                <a:solidFill>
                  <a:schemeClr val="tx1">
                    <a:tint val="75000"/>
                  </a:schemeClr>
                </a:solidFill>
              </a:defRPr>
            </a:lvl2pPr>
            <a:lvl3pPr marL="914294" indent="0">
              <a:buNone/>
              <a:defRPr sz="1800">
                <a:solidFill>
                  <a:schemeClr val="tx1">
                    <a:tint val="75000"/>
                  </a:schemeClr>
                </a:solidFill>
              </a:defRPr>
            </a:lvl3pPr>
            <a:lvl4pPr marL="1371441" indent="0">
              <a:buNone/>
              <a:defRPr sz="1600">
                <a:solidFill>
                  <a:schemeClr val="tx1">
                    <a:tint val="75000"/>
                  </a:schemeClr>
                </a:solidFill>
              </a:defRPr>
            </a:lvl4pPr>
            <a:lvl5pPr marL="1828589" indent="0">
              <a:buNone/>
              <a:defRPr sz="1600">
                <a:solidFill>
                  <a:schemeClr val="tx1">
                    <a:tint val="75000"/>
                  </a:schemeClr>
                </a:solidFill>
              </a:defRPr>
            </a:lvl5pPr>
            <a:lvl6pPr marL="2285736" indent="0">
              <a:buNone/>
              <a:defRPr sz="1600">
                <a:solidFill>
                  <a:schemeClr val="tx1">
                    <a:tint val="75000"/>
                  </a:schemeClr>
                </a:solidFill>
              </a:defRPr>
            </a:lvl6pPr>
            <a:lvl7pPr marL="2742883" indent="0">
              <a:buNone/>
              <a:defRPr sz="1600">
                <a:solidFill>
                  <a:schemeClr val="tx1">
                    <a:tint val="75000"/>
                  </a:schemeClr>
                </a:solidFill>
              </a:defRPr>
            </a:lvl7pPr>
            <a:lvl8pPr marL="3200030" indent="0">
              <a:buNone/>
              <a:defRPr sz="1600">
                <a:solidFill>
                  <a:schemeClr val="tx1">
                    <a:tint val="75000"/>
                  </a:schemeClr>
                </a:solidFill>
              </a:defRPr>
            </a:lvl8pPr>
            <a:lvl9pPr marL="3657177" indent="0">
              <a:buNone/>
              <a:defRPr sz="1600">
                <a:solidFill>
                  <a:schemeClr val="tx1">
                    <a:tint val="75000"/>
                  </a:schemeClr>
                </a:solidFill>
              </a:defRPr>
            </a:lvl9pPr>
          </a:lstStyle>
          <a:p>
            <a:pPr lvl="0"/>
            <a:r>
              <a:rPr lang="en-US"/>
              <a:t>Edit Master text styles</a:t>
            </a:r>
          </a:p>
        </p:txBody>
      </p:sp>
      <p:pic>
        <p:nvPicPr>
          <p:cNvPr id="6" name="Picture 5">
            <a:extLst>
              <a:ext uri="{FF2B5EF4-FFF2-40B4-BE49-F238E27FC236}">
                <a16:creationId xmlns:a16="http://schemas.microsoft.com/office/drawing/2014/main" id="{155DCAB7-288E-49EB-94C1-0628B061D0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78531" y="6204472"/>
            <a:ext cx="574698" cy="653528"/>
          </a:xfrm>
          <a:prstGeom prst="rect">
            <a:avLst/>
          </a:prstGeom>
        </p:spPr>
      </p:pic>
    </p:spTree>
    <p:extLst>
      <p:ext uri="{BB962C8B-B14F-4D97-AF65-F5344CB8AC3E}">
        <p14:creationId xmlns:p14="http://schemas.microsoft.com/office/powerpoint/2010/main" val="209774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ext and Background Image 01">
    <p:bg>
      <p:bgPr>
        <a:solidFill>
          <a:schemeClr val="bg1"/>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0" y="4098670"/>
            <a:ext cx="12192000" cy="2759330"/>
            <a:chOff x="0" y="8229599"/>
            <a:chExt cx="24479250" cy="5540376"/>
          </a:xfrm>
        </p:grpSpPr>
        <p:sp>
          <p:nvSpPr>
            <p:cNvPr id="12" name="Rectangle 11"/>
            <p:cNvSpPr/>
            <p:nvPr userDrawn="1"/>
          </p:nvSpPr>
          <p:spPr>
            <a:xfrm>
              <a:off x="0" y="8229599"/>
              <a:ext cx="24479250" cy="5540375"/>
            </a:xfrm>
            <a:prstGeom prst="rect">
              <a:avLst/>
            </a:prstGeom>
            <a:gradFill>
              <a:gsLst>
                <a:gs pos="0">
                  <a:schemeClr val="tx1">
                    <a:alpha val="0"/>
                  </a:schemeClr>
                </a:gs>
                <a:gs pos="100000">
                  <a:schemeClr val="tx1">
                    <a:alpha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96"/>
            </a:p>
          </p:txBody>
        </p:sp>
        <p:pic>
          <p:nvPicPr>
            <p:cNvPr id="14" name="Picture 13">
              <a:extLst>
                <a:ext uri="{FF2B5EF4-FFF2-40B4-BE49-F238E27FC236}">
                  <a16:creationId xmlns:a16="http://schemas.microsoft.com/office/drawing/2014/main" id="{09CA8437-C1CF-4EA3-AB9E-D01DAE72F94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28400" y="12455975"/>
              <a:ext cx="1171443" cy="1314000"/>
            </a:xfrm>
            <a:prstGeom prst="rect">
              <a:avLst/>
            </a:prstGeom>
          </p:spPr>
        </p:pic>
      </p:grpSp>
      <p:sp>
        <p:nvSpPr>
          <p:cNvPr id="8" name="Text Placeholder 5"/>
          <p:cNvSpPr>
            <a:spLocks noGrp="1"/>
          </p:cNvSpPr>
          <p:nvPr>
            <p:ph type="body" sz="quarter" idx="11"/>
          </p:nvPr>
        </p:nvSpPr>
        <p:spPr>
          <a:xfrm>
            <a:off x="0" y="4098671"/>
            <a:ext cx="12192000" cy="2759329"/>
          </a:xfrm>
          <a:noFill/>
        </p:spPr>
        <p:txBody>
          <a:bodyPr lIns="180000" tIns="180000" rIns="180000" bIns="180000" anchor="ctr" anchorCtr="0"/>
          <a:lstStyle>
            <a:lvl1pPr marL="0" indent="0" algn="ctr">
              <a:lnSpc>
                <a:spcPct val="100000"/>
              </a:lnSpc>
              <a:spcAft>
                <a:spcPts val="0"/>
              </a:spcAft>
              <a:buFontTx/>
              <a:buNone/>
              <a:defRPr sz="3984" b="1" i="0" baseline="0">
                <a:solidFill>
                  <a:schemeClr val="bg1"/>
                </a:solidFill>
              </a:defRPr>
            </a:lvl1pPr>
            <a:lvl2pPr marL="233064" indent="0">
              <a:buNone/>
              <a:defRPr/>
            </a:lvl2pPr>
          </a:lstStyle>
          <a:p>
            <a:pPr lvl="0"/>
            <a:r>
              <a:rPr lang="en-US"/>
              <a:t>Edit Master text styles</a:t>
            </a:r>
          </a:p>
        </p:txBody>
      </p:sp>
      <p:sp>
        <p:nvSpPr>
          <p:cNvPr id="13" name="TextBox 12"/>
          <p:cNvSpPr txBox="1"/>
          <p:nvPr userDrawn="1"/>
        </p:nvSpPr>
        <p:spPr>
          <a:xfrm>
            <a:off x="12371673" y="0"/>
            <a:ext cx="1494733" cy="1398753"/>
          </a:xfrm>
          <a:prstGeom prst="rect">
            <a:avLst/>
          </a:prstGeom>
          <a:noFill/>
        </p:spPr>
        <p:txBody>
          <a:bodyPr wrap="square" rtlCol="0">
            <a:noAutofit/>
          </a:bodyPr>
          <a:lstStyle/>
          <a:p>
            <a:pPr marL="0" indent="0">
              <a:lnSpc>
                <a:spcPct val="100000"/>
              </a:lnSpc>
              <a:spcAft>
                <a:spcPts val="0"/>
              </a:spcAft>
              <a:buFontTx/>
              <a:buNone/>
            </a:pPr>
            <a:r>
              <a:rPr lang="en-GB" sz="996" dirty="0">
                <a:solidFill>
                  <a:srgbClr val="FF0000"/>
                </a:solidFill>
              </a:rPr>
              <a:t>To add another slide like this right</a:t>
            </a:r>
            <a:r>
              <a:rPr lang="en-GB" sz="996" baseline="0" dirty="0">
                <a:solidFill>
                  <a:srgbClr val="FF0000"/>
                </a:solidFill>
              </a:rPr>
              <a:t> click the thumbnail and select Duplicate Slide.</a:t>
            </a:r>
          </a:p>
          <a:p>
            <a:pPr marL="0" indent="0">
              <a:lnSpc>
                <a:spcPct val="100000"/>
              </a:lnSpc>
              <a:spcAft>
                <a:spcPts val="0"/>
              </a:spcAft>
              <a:buFontTx/>
              <a:buNone/>
            </a:pPr>
            <a:endParaRPr lang="en-GB" sz="996" dirty="0">
              <a:solidFill>
                <a:srgbClr val="FF0000"/>
              </a:solidFill>
            </a:endParaRPr>
          </a:p>
          <a:p>
            <a:pPr marL="0" indent="0">
              <a:lnSpc>
                <a:spcPct val="100000"/>
              </a:lnSpc>
              <a:spcAft>
                <a:spcPts val="0"/>
              </a:spcAft>
              <a:buFontTx/>
              <a:buNone/>
            </a:pPr>
            <a:r>
              <a:rPr lang="en-GB" sz="996" dirty="0">
                <a:solidFill>
                  <a:srgbClr val="FF0000"/>
                </a:solidFill>
              </a:rPr>
              <a:t>To add a full slide image:</a:t>
            </a:r>
          </a:p>
          <a:p>
            <a:pPr marL="0" indent="0">
              <a:lnSpc>
                <a:spcPct val="100000"/>
              </a:lnSpc>
              <a:spcAft>
                <a:spcPts val="0"/>
              </a:spcAft>
              <a:buFontTx/>
              <a:buNone/>
            </a:pPr>
            <a:r>
              <a:rPr lang="en-GB" sz="996" dirty="0">
                <a:solidFill>
                  <a:srgbClr val="FF0000"/>
                </a:solidFill>
              </a:rPr>
              <a:t>Right</a:t>
            </a:r>
            <a:r>
              <a:rPr lang="en-GB" sz="996" baseline="0" dirty="0">
                <a:solidFill>
                  <a:srgbClr val="FF0000"/>
                </a:solidFill>
              </a:rPr>
              <a:t> click the background and select Format Background.</a:t>
            </a:r>
          </a:p>
          <a:p>
            <a:pPr marL="0" indent="0">
              <a:lnSpc>
                <a:spcPct val="100000"/>
              </a:lnSpc>
              <a:spcAft>
                <a:spcPts val="0"/>
              </a:spcAft>
              <a:buFontTx/>
              <a:buNone/>
            </a:pPr>
            <a:r>
              <a:rPr lang="en-GB" sz="996" dirty="0">
                <a:solidFill>
                  <a:srgbClr val="FF0000"/>
                </a:solidFill>
              </a:rPr>
              <a:t>Select Picture</a:t>
            </a:r>
            <a:r>
              <a:rPr lang="en-GB" sz="996" baseline="0" dirty="0">
                <a:solidFill>
                  <a:srgbClr val="FF0000"/>
                </a:solidFill>
              </a:rPr>
              <a:t> or Texture Fill</a:t>
            </a:r>
          </a:p>
          <a:p>
            <a:pPr marL="0" indent="0">
              <a:lnSpc>
                <a:spcPct val="100000"/>
              </a:lnSpc>
              <a:spcAft>
                <a:spcPts val="0"/>
              </a:spcAft>
              <a:buFontTx/>
              <a:buNone/>
            </a:pPr>
            <a:r>
              <a:rPr lang="en-GB" sz="996" baseline="0" dirty="0">
                <a:solidFill>
                  <a:srgbClr val="FF0000"/>
                </a:solidFill>
              </a:rPr>
              <a:t>Click on File to browse to the image you wish to use.</a:t>
            </a:r>
          </a:p>
          <a:p>
            <a:pPr marL="0" indent="0">
              <a:lnSpc>
                <a:spcPct val="100000"/>
              </a:lnSpc>
              <a:spcAft>
                <a:spcPts val="0"/>
              </a:spcAft>
              <a:buFontTx/>
              <a:buNone/>
            </a:pPr>
            <a:endParaRPr lang="en-GB" sz="996" dirty="0">
              <a:solidFill>
                <a:srgbClr val="FF0000"/>
              </a:solidFill>
            </a:endParaRPr>
          </a:p>
          <a:p>
            <a:pPr marL="0" indent="0">
              <a:lnSpc>
                <a:spcPct val="100000"/>
              </a:lnSpc>
              <a:spcAft>
                <a:spcPts val="0"/>
              </a:spcAft>
              <a:buFontTx/>
              <a:buNone/>
            </a:pPr>
            <a:r>
              <a:rPr lang="en-GB" sz="996" dirty="0">
                <a:solidFill>
                  <a:srgbClr val="FF0000"/>
                </a:solidFill>
              </a:rPr>
              <a:t>After you have added your text, please resize the text within</a:t>
            </a:r>
            <a:r>
              <a:rPr lang="en-GB" sz="996" baseline="0" dirty="0">
                <a:solidFill>
                  <a:srgbClr val="FF0000"/>
                </a:solidFill>
              </a:rPr>
              <a:t> the gradient box for standout on imagery.</a:t>
            </a:r>
            <a:endParaRPr lang="en-GB" sz="996" dirty="0">
              <a:solidFill>
                <a:srgbClr val="FF0000"/>
              </a:solidFill>
            </a:endParaRPr>
          </a:p>
        </p:txBody>
      </p:sp>
      <p:sp>
        <p:nvSpPr>
          <p:cNvPr id="11" name="Slide Number Placeholder 3">
            <a:extLst>
              <a:ext uri="{FF2B5EF4-FFF2-40B4-BE49-F238E27FC236}">
                <a16:creationId xmlns:a16="http://schemas.microsoft.com/office/drawing/2014/main" id="{AA06784D-3AF1-4839-966C-8E55F923DF4F}"/>
              </a:ext>
            </a:extLst>
          </p:cNvPr>
          <p:cNvSpPr>
            <a:spLocks noGrp="1"/>
          </p:cNvSpPr>
          <p:nvPr userDrawn="1">
            <p:ph type="sldNum" sz="quarter" idx="4"/>
          </p:nvPr>
        </p:nvSpPr>
        <p:spPr>
          <a:xfrm>
            <a:off x="8684825" y="6373295"/>
            <a:ext cx="2743595" cy="364485"/>
          </a:xfrm>
          <a:prstGeom prst="rect">
            <a:avLst/>
          </a:prstGeom>
        </p:spPr>
        <p:txBody>
          <a:bodyPr vert="horz" lIns="91440" tIns="45720" rIns="91440" bIns="45720" rtlCol="0" anchor="ctr"/>
          <a:lstStyle>
            <a:lvl1pPr algn="r">
              <a:defRPr sz="996">
                <a:solidFill>
                  <a:schemeClr val="bg1"/>
                </a:solidFill>
              </a:defRPr>
            </a:lvl1pPr>
          </a:lstStyle>
          <a:p>
            <a:fld id="{142585A0-1DAD-402A-907C-D75230567DEC}" type="slidenum">
              <a:rPr lang="en-GB" smtClean="0"/>
              <a:pPr/>
              <a:t>‹#›</a:t>
            </a:fld>
            <a:endParaRPr lang="en-GB" dirty="0"/>
          </a:p>
        </p:txBody>
      </p:sp>
    </p:spTree>
    <p:extLst>
      <p:ext uri="{BB962C8B-B14F-4D97-AF65-F5344CB8AC3E}">
        <p14:creationId xmlns:p14="http://schemas.microsoft.com/office/powerpoint/2010/main" val="2743193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039" y="516128"/>
            <a:ext cx="11188682" cy="645460"/>
          </a:xfrm>
          <a:prstGeom prst="rect">
            <a:avLst/>
          </a:prstGeom>
        </p:spPr>
        <p:txBody>
          <a:bodyPr vert="horz" lIns="0" tIns="0" rIns="0" bIns="0" rtlCol="0" anchor="t">
            <a:noAutofit/>
          </a:bodyPr>
          <a:lstStyle/>
          <a:p>
            <a:r>
              <a:rPr lang="en-US"/>
              <a:t>Click to edit Master title style</a:t>
            </a:r>
            <a:endParaRPr lang="en-GB" dirty="0"/>
          </a:p>
        </p:txBody>
      </p:sp>
      <p:sp>
        <p:nvSpPr>
          <p:cNvPr id="3" name="Text Placeholder 2"/>
          <p:cNvSpPr>
            <a:spLocks noGrp="1"/>
          </p:cNvSpPr>
          <p:nvPr>
            <p:ph type="body" idx="1"/>
          </p:nvPr>
        </p:nvSpPr>
        <p:spPr>
          <a:xfrm>
            <a:off x="502039" y="1438963"/>
            <a:ext cx="11188682" cy="4536685"/>
          </a:xfrm>
          <a:prstGeom prst="rect">
            <a:avLst/>
          </a:prstGeom>
        </p:spPr>
        <p:txBody>
          <a:bodyPr vert="horz" lIns="0" tIns="0" rIns="0" bIns="0" rtlCol="0">
            <a:noAutofit/>
          </a:bodyPr>
          <a:lstStyle/>
          <a:p>
            <a:pPr lvl="0"/>
            <a:r>
              <a:rPr lang="en-US" dirty="0"/>
              <a:t>Edit Master text styles</a:t>
            </a:r>
          </a:p>
          <a:p>
            <a:pPr lvl="1"/>
            <a:r>
              <a:rPr lang="en-US" dirty="0"/>
              <a:t>Second level</a:t>
            </a:r>
          </a:p>
        </p:txBody>
      </p:sp>
      <p:pic>
        <p:nvPicPr>
          <p:cNvPr id="5" name="Picture 4">
            <a:extLst>
              <a:ext uri="{FF2B5EF4-FFF2-40B4-BE49-F238E27FC236}">
                <a16:creationId xmlns:a16="http://schemas.microsoft.com/office/drawing/2014/main" id="{155DCAB7-288E-49EB-94C1-0628B061D0EE}"/>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378531" y="6204472"/>
            <a:ext cx="574698" cy="653528"/>
          </a:xfrm>
          <a:prstGeom prst="rect">
            <a:avLst/>
          </a:prstGeom>
        </p:spPr>
      </p:pic>
      <p:sp>
        <p:nvSpPr>
          <p:cNvPr id="4" name="Slide Number Placeholder 3">
            <a:extLst>
              <a:ext uri="{FF2B5EF4-FFF2-40B4-BE49-F238E27FC236}">
                <a16:creationId xmlns:a16="http://schemas.microsoft.com/office/drawing/2014/main" id="{AA06784D-3AF1-4839-966C-8E55F923DF4F}"/>
              </a:ext>
            </a:extLst>
          </p:cNvPr>
          <p:cNvSpPr>
            <a:spLocks noGrp="1"/>
          </p:cNvSpPr>
          <p:nvPr>
            <p:ph type="sldNum" sz="quarter" idx="4"/>
          </p:nvPr>
        </p:nvSpPr>
        <p:spPr>
          <a:xfrm>
            <a:off x="8684825" y="6373295"/>
            <a:ext cx="2743595" cy="364485"/>
          </a:xfrm>
          <a:prstGeom prst="rect">
            <a:avLst/>
          </a:prstGeom>
        </p:spPr>
        <p:txBody>
          <a:bodyPr vert="horz" lIns="91440" tIns="45720" rIns="91440" bIns="45720" rtlCol="0" anchor="ctr"/>
          <a:lstStyle>
            <a:lvl1pPr algn="r">
              <a:defRPr sz="996">
                <a:solidFill>
                  <a:srgbClr val="37003C"/>
                </a:solidFill>
              </a:defRPr>
            </a:lvl1pPr>
          </a:lstStyle>
          <a:p>
            <a:fld id="{142585A0-1DAD-402A-907C-D75230567DEC}" type="slidenum">
              <a:rPr lang="en-GB" smtClean="0"/>
              <a:pPr/>
              <a:t>‹#›</a:t>
            </a:fld>
            <a:endParaRPr lang="en-GB" dirty="0"/>
          </a:p>
        </p:txBody>
      </p:sp>
    </p:spTree>
    <p:extLst>
      <p:ext uri="{BB962C8B-B14F-4D97-AF65-F5344CB8AC3E}">
        <p14:creationId xmlns:p14="http://schemas.microsoft.com/office/powerpoint/2010/main" val="3353873452"/>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 id="2147483741" r:id="rId18"/>
    <p:sldLayoutId id="2147483742" r:id="rId19"/>
    <p:sldLayoutId id="2147483743" r:id="rId20"/>
    <p:sldLayoutId id="2147483744" r:id="rId21"/>
  </p:sldLayoutIdLst>
  <p:hf hdr="0" ftr="0" dt="0"/>
  <p:txStyles>
    <p:titleStyle>
      <a:lvl1pPr algn="l" defTabSz="914294" rtl="0" eaLnBrk="1" latinLnBrk="0" hangingPunct="1">
        <a:lnSpc>
          <a:spcPct val="100000"/>
        </a:lnSpc>
        <a:spcBef>
          <a:spcPct val="0"/>
        </a:spcBef>
        <a:buNone/>
        <a:defRPr sz="2988" b="1" i="0" kern="1200" baseline="0">
          <a:solidFill>
            <a:schemeClr val="tx1"/>
          </a:solidFill>
          <a:latin typeface="+mj-lt"/>
          <a:ea typeface="+mj-ea"/>
          <a:cs typeface="+mj-cs"/>
        </a:defRPr>
      </a:lvl1pPr>
    </p:titleStyle>
    <p:bodyStyle>
      <a:lvl1pPr marL="233064" indent="-233064" algn="l" defTabSz="914294" rtl="0" eaLnBrk="1" latinLnBrk="0" hangingPunct="1">
        <a:lnSpc>
          <a:spcPct val="100000"/>
        </a:lnSpc>
        <a:spcBef>
          <a:spcPts val="0"/>
        </a:spcBef>
        <a:spcAft>
          <a:spcPts val="1270"/>
        </a:spcAft>
        <a:buFont typeface="Arial" panose="020B0604020202020204" pitchFamily="34" charset="0"/>
        <a:buChar char="•"/>
        <a:defRPr sz="2390" kern="1200" baseline="0">
          <a:solidFill>
            <a:schemeClr val="tx1"/>
          </a:solidFill>
          <a:latin typeface="+mn-lt"/>
          <a:ea typeface="+mn-ea"/>
          <a:cs typeface="+mn-cs"/>
        </a:defRPr>
      </a:lvl1pPr>
      <a:lvl2pPr marL="519912" indent="-286848" algn="l" defTabSz="914294" rtl="0" eaLnBrk="1" latinLnBrk="0" hangingPunct="1">
        <a:lnSpc>
          <a:spcPct val="100000"/>
        </a:lnSpc>
        <a:spcBef>
          <a:spcPts val="0"/>
        </a:spcBef>
        <a:spcAft>
          <a:spcPts val="1270"/>
        </a:spcAft>
        <a:buFont typeface="Premier League" panose="020B0504020203020204" pitchFamily="34" charset="0"/>
        <a:buChar char="—"/>
        <a:defRPr sz="1594" kern="1200" baseline="0">
          <a:solidFill>
            <a:schemeClr val="tx1"/>
          </a:solidFill>
          <a:latin typeface="+mn-lt"/>
          <a:ea typeface="+mn-ea"/>
          <a:cs typeface="+mn-cs"/>
        </a:defRPr>
      </a:lvl2pPr>
      <a:lvl3pPr marL="519912" indent="-286848" algn="l" defTabSz="914294" rtl="0" eaLnBrk="1" latinLnBrk="0" hangingPunct="1">
        <a:lnSpc>
          <a:spcPts val="1494"/>
        </a:lnSpc>
        <a:spcBef>
          <a:spcPts val="0"/>
        </a:spcBef>
        <a:spcAft>
          <a:spcPts val="1270"/>
        </a:spcAft>
        <a:buFont typeface="Premier League" panose="020B0504020203020204" pitchFamily="34" charset="0"/>
        <a:buChar char="—"/>
        <a:defRPr sz="1245" kern="1200" baseline="0">
          <a:solidFill>
            <a:schemeClr val="tx1"/>
          </a:solidFill>
          <a:latin typeface="+mn-lt"/>
          <a:ea typeface="+mn-ea"/>
          <a:cs typeface="+mn-cs"/>
        </a:defRPr>
      </a:lvl3pPr>
      <a:lvl4pPr marL="519912" indent="-286848" algn="l" defTabSz="914294" rtl="0" eaLnBrk="1" latinLnBrk="0" hangingPunct="1">
        <a:lnSpc>
          <a:spcPts val="1494"/>
        </a:lnSpc>
        <a:spcBef>
          <a:spcPts val="0"/>
        </a:spcBef>
        <a:spcAft>
          <a:spcPts val="1270"/>
        </a:spcAft>
        <a:buFont typeface="Premier League" panose="020B0504020203020204" pitchFamily="34" charset="0"/>
        <a:buChar char="—"/>
        <a:defRPr sz="1245" kern="1200" baseline="0">
          <a:solidFill>
            <a:schemeClr val="tx1"/>
          </a:solidFill>
          <a:latin typeface="+mn-lt"/>
          <a:ea typeface="+mn-ea"/>
          <a:cs typeface="+mn-cs"/>
        </a:defRPr>
      </a:lvl4pPr>
      <a:lvl5pPr marL="519912" indent="-286848" algn="l" defTabSz="914294" rtl="0" eaLnBrk="1" latinLnBrk="0" hangingPunct="1">
        <a:lnSpc>
          <a:spcPts val="1494"/>
        </a:lnSpc>
        <a:spcBef>
          <a:spcPts val="0"/>
        </a:spcBef>
        <a:spcAft>
          <a:spcPts val="1270"/>
        </a:spcAft>
        <a:buFont typeface="Premier League" panose="020B0504020203020204" pitchFamily="34" charset="0"/>
        <a:buChar char="—"/>
        <a:defRPr sz="1245" kern="1200" baseline="0">
          <a:solidFill>
            <a:schemeClr val="tx1"/>
          </a:solidFill>
          <a:latin typeface="+mn-lt"/>
          <a:ea typeface="+mn-ea"/>
          <a:cs typeface="+mn-cs"/>
        </a:defRPr>
      </a:lvl5pPr>
      <a:lvl6pPr marL="519912" indent="-286848" algn="l" defTabSz="914294" rtl="0" eaLnBrk="1" latinLnBrk="0" hangingPunct="1">
        <a:lnSpc>
          <a:spcPts val="1494"/>
        </a:lnSpc>
        <a:spcBef>
          <a:spcPts val="0"/>
        </a:spcBef>
        <a:spcAft>
          <a:spcPts val="1270"/>
        </a:spcAft>
        <a:buFont typeface="Premier League" panose="020B0504020203020204" pitchFamily="34" charset="0"/>
        <a:buChar char="—"/>
        <a:defRPr sz="1245" kern="1200" baseline="0">
          <a:solidFill>
            <a:schemeClr val="tx1"/>
          </a:solidFill>
          <a:latin typeface="+mn-lt"/>
          <a:ea typeface="+mn-ea"/>
          <a:cs typeface="+mn-cs"/>
        </a:defRPr>
      </a:lvl6pPr>
      <a:lvl7pPr marL="519912" indent="-286848" algn="l" defTabSz="914294" rtl="0" eaLnBrk="1" latinLnBrk="0" hangingPunct="1">
        <a:lnSpc>
          <a:spcPts val="1494"/>
        </a:lnSpc>
        <a:spcBef>
          <a:spcPts val="0"/>
        </a:spcBef>
        <a:spcAft>
          <a:spcPts val="1270"/>
        </a:spcAft>
        <a:buFont typeface="Premier League" panose="020B0504020203020204" pitchFamily="34" charset="0"/>
        <a:buChar char="—"/>
        <a:defRPr sz="1245" kern="1200" baseline="0">
          <a:solidFill>
            <a:schemeClr val="tx1"/>
          </a:solidFill>
          <a:latin typeface="+mn-lt"/>
          <a:ea typeface="+mn-ea"/>
          <a:cs typeface="+mn-cs"/>
        </a:defRPr>
      </a:lvl7pPr>
      <a:lvl8pPr marL="519912" indent="-286848" algn="l" defTabSz="914294" rtl="0" eaLnBrk="1" latinLnBrk="0" hangingPunct="1">
        <a:lnSpc>
          <a:spcPts val="1494"/>
        </a:lnSpc>
        <a:spcBef>
          <a:spcPts val="0"/>
        </a:spcBef>
        <a:spcAft>
          <a:spcPts val="1270"/>
        </a:spcAft>
        <a:buFont typeface="Premier League" panose="020B0504020203020204" pitchFamily="34" charset="0"/>
        <a:buChar char="—"/>
        <a:defRPr sz="1245" kern="1200" baseline="0">
          <a:solidFill>
            <a:schemeClr val="tx1"/>
          </a:solidFill>
          <a:latin typeface="+mn-lt"/>
          <a:ea typeface="+mn-ea"/>
          <a:cs typeface="+mn-cs"/>
        </a:defRPr>
      </a:lvl8pPr>
      <a:lvl9pPr marL="519912" indent="-286848" algn="l" defTabSz="914294" rtl="0" eaLnBrk="1" latinLnBrk="0" hangingPunct="1">
        <a:lnSpc>
          <a:spcPts val="1494"/>
        </a:lnSpc>
        <a:spcBef>
          <a:spcPts val="0"/>
        </a:spcBef>
        <a:spcAft>
          <a:spcPts val="1270"/>
        </a:spcAft>
        <a:buFont typeface="Premier League" panose="020B0504020203020204" pitchFamily="34" charset="0"/>
        <a:buChar char="—"/>
        <a:defRPr sz="1245" kern="1200" baseline="0">
          <a:solidFill>
            <a:schemeClr val="tx1"/>
          </a:solidFill>
          <a:latin typeface="+mn-lt"/>
          <a:ea typeface="+mn-ea"/>
          <a:cs typeface="+mn-cs"/>
        </a:defRPr>
      </a:lvl9pPr>
    </p:bodyStyle>
    <p:otherStyle>
      <a:defPPr>
        <a:defRPr lang="en-GB"/>
      </a:defPPr>
      <a:lvl1pPr marL="0" algn="ctr" defTabSz="550817" rtl="0" eaLnBrk="1" latinLnBrk="0" hangingPunct="1">
        <a:lnSpc>
          <a:spcPts val="1743"/>
        </a:lnSpc>
        <a:defRPr sz="1494" kern="1200">
          <a:solidFill>
            <a:schemeClr val="accent1"/>
          </a:solidFill>
          <a:latin typeface="+mn-lt"/>
          <a:ea typeface="+mn-ea"/>
          <a:cs typeface="+mn-cs"/>
        </a:defRPr>
      </a:lvl1pPr>
      <a:lvl2pPr marL="0" algn="ctr" defTabSz="550817" rtl="0" eaLnBrk="1" latinLnBrk="0" hangingPunct="1">
        <a:lnSpc>
          <a:spcPts val="1743"/>
        </a:lnSpc>
        <a:defRPr sz="1494" kern="1200">
          <a:solidFill>
            <a:schemeClr val="tx1"/>
          </a:solidFill>
          <a:latin typeface="+mn-lt"/>
          <a:ea typeface="+mn-ea"/>
          <a:cs typeface="+mn-cs"/>
        </a:defRPr>
      </a:lvl2pPr>
      <a:lvl3pPr marL="0" algn="ctr" defTabSz="550817" rtl="0" eaLnBrk="1" latinLnBrk="0" hangingPunct="1">
        <a:lnSpc>
          <a:spcPts val="1743"/>
        </a:lnSpc>
        <a:defRPr sz="1494" kern="1200">
          <a:solidFill>
            <a:schemeClr val="accent1"/>
          </a:solidFill>
          <a:latin typeface="+mn-lt"/>
          <a:ea typeface="+mn-ea"/>
          <a:cs typeface="+mn-cs"/>
        </a:defRPr>
      </a:lvl3pPr>
      <a:lvl4pPr marL="0" algn="ctr" defTabSz="550817" rtl="0" eaLnBrk="1" latinLnBrk="0" hangingPunct="1">
        <a:lnSpc>
          <a:spcPts val="1743"/>
        </a:lnSpc>
        <a:defRPr sz="1494" kern="1200">
          <a:solidFill>
            <a:schemeClr val="tx1"/>
          </a:solidFill>
          <a:latin typeface="+mn-lt"/>
          <a:ea typeface="+mn-ea"/>
          <a:cs typeface="+mn-cs"/>
        </a:defRPr>
      </a:lvl4pPr>
      <a:lvl5pPr marL="0" algn="ctr" defTabSz="550817" rtl="0" eaLnBrk="1" latinLnBrk="0" hangingPunct="1">
        <a:lnSpc>
          <a:spcPts val="1743"/>
        </a:lnSpc>
        <a:defRPr sz="1494" kern="1200">
          <a:solidFill>
            <a:schemeClr val="tx1"/>
          </a:solidFill>
          <a:latin typeface="+mn-lt"/>
          <a:ea typeface="+mn-ea"/>
          <a:cs typeface="+mn-cs"/>
        </a:defRPr>
      </a:lvl5pPr>
      <a:lvl6pPr marL="0" algn="ctr" defTabSz="550817" rtl="0" eaLnBrk="1" latinLnBrk="0" hangingPunct="1">
        <a:lnSpc>
          <a:spcPts val="1743"/>
        </a:lnSpc>
        <a:defRPr sz="1494" kern="1200">
          <a:solidFill>
            <a:schemeClr val="tx1"/>
          </a:solidFill>
          <a:latin typeface="+mn-lt"/>
          <a:ea typeface="+mn-ea"/>
          <a:cs typeface="+mn-cs"/>
        </a:defRPr>
      </a:lvl6pPr>
      <a:lvl7pPr marL="0" algn="ctr" defTabSz="550817" rtl="0" eaLnBrk="1" latinLnBrk="0" hangingPunct="1">
        <a:lnSpc>
          <a:spcPts val="1743"/>
        </a:lnSpc>
        <a:defRPr sz="1494" kern="1200">
          <a:solidFill>
            <a:schemeClr val="tx1"/>
          </a:solidFill>
          <a:latin typeface="+mn-lt"/>
          <a:ea typeface="+mn-ea"/>
          <a:cs typeface="+mn-cs"/>
        </a:defRPr>
      </a:lvl7pPr>
      <a:lvl8pPr marL="0" algn="ctr" defTabSz="550817" rtl="0" eaLnBrk="1" latinLnBrk="0" hangingPunct="1">
        <a:lnSpc>
          <a:spcPts val="1743"/>
        </a:lnSpc>
        <a:defRPr sz="1494" kern="1200">
          <a:solidFill>
            <a:schemeClr val="tx1"/>
          </a:solidFill>
          <a:latin typeface="+mn-lt"/>
          <a:ea typeface="+mn-ea"/>
          <a:cs typeface="+mn-cs"/>
        </a:defRPr>
      </a:lvl8pPr>
      <a:lvl9pPr marL="0" algn="ctr" defTabSz="550817" rtl="0" eaLnBrk="1" latinLnBrk="0" hangingPunct="1">
        <a:lnSpc>
          <a:spcPts val="1743"/>
        </a:lnSpc>
        <a:defRPr sz="149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37">
          <p15:clr>
            <a:srgbClr val="F26B43"/>
          </p15:clr>
        </p15:guide>
        <p15:guide id="2" pos="7710">
          <p15:clr>
            <a:srgbClr val="F26B43"/>
          </p15:clr>
        </p15:guide>
        <p15:guide id="3" pos="384">
          <p15:clr>
            <a:srgbClr val="F26B43"/>
          </p15:clr>
        </p15:guide>
        <p15:guide id="4" pos="15058">
          <p15:clr>
            <a:srgbClr val="F26B43"/>
          </p15:clr>
        </p15:guide>
        <p15:guide id="5" orient="horz" pos="391">
          <p15:clr>
            <a:srgbClr val="F26B43"/>
          </p15:clr>
        </p15:guide>
        <p15:guide id="6" orient="horz" pos="8306">
          <p15:clr>
            <a:srgbClr val="F26B43"/>
          </p15:clr>
        </p15:guide>
        <p15:guide id="7" orient="horz" pos="1094">
          <p15:clr>
            <a:srgbClr val="F26B43"/>
          </p15:clr>
        </p15:guide>
        <p15:guide id="8" orient="horz" pos="1820">
          <p15:clr>
            <a:srgbClr val="F26B43"/>
          </p15:clr>
        </p15:guide>
        <p15:guide id="9" pos="634">
          <p15:clr>
            <a:srgbClr val="F26B43"/>
          </p15:clr>
        </p15:guide>
        <p15:guide id="10" pos="14786">
          <p15:clr>
            <a:srgbClr val="F26B43"/>
          </p15:clr>
        </p15:guide>
        <p15:guide id="11" orient="horz" pos="755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1.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D816C-EDF3-4B38-AF12-40A069A52744}"/>
              </a:ext>
            </a:extLst>
          </p:cNvPr>
          <p:cNvSpPr>
            <a:spLocks noGrp="1"/>
          </p:cNvSpPr>
          <p:nvPr>
            <p:ph type="title"/>
          </p:nvPr>
        </p:nvSpPr>
        <p:spPr>
          <a:xfrm>
            <a:off x="404737" y="230013"/>
            <a:ext cx="9599232" cy="645460"/>
          </a:xfrm>
        </p:spPr>
        <p:txBody>
          <a:bodyPr/>
          <a:lstStyle/>
          <a:p>
            <a:r>
              <a:rPr lang="en-GB" sz="2500" dirty="0">
                <a:latin typeface="Premier League" panose="020B0504020203020204" pitchFamily="34" charset="0"/>
              </a:rPr>
              <a:t>Cone attack </a:t>
            </a:r>
            <a:r>
              <a:rPr lang="en-GB" sz="2689" dirty="0"/>
              <a:t>| </a:t>
            </a:r>
            <a:r>
              <a:rPr lang="en-GB" sz="1600" dirty="0">
                <a:latin typeface="Premier League" panose="020B0504020203020204" pitchFamily="34" charset="0"/>
              </a:rPr>
              <a:t>LO: Develop tactics and work collectively as a team in an attack vs defence game.</a:t>
            </a:r>
          </a:p>
        </p:txBody>
      </p:sp>
      <p:sp>
        <p:nvSpPr>
          <p:cNvPr id="9" name="Rectangle: Rounded Corners 8">
            <a:extLst>
              <a:ext uri="{FF2B5EF4-FFF2-40B4-BE49-F238E27FC236}">
                <a16:creationId xmlns:a16="http://schemas.microsoft.com/office/drawing/2014/main" id="{7BEEB451-605D-437A-BE04-84C526A9EA07}"/>
              </a:ext>
            </a:extLst>
          </p:cNvPr>
          <p:cNvSpPr/>
          <p:nvPr/>
        </p:nvSpPr>
        <p:spPr>
          <a:xfrm>
            <a:off x="327135" y="809111"/>
            <a:ext cx="5070818" cy="1980550"/>
          </a:xfrm>
          <a:prstGeom prst="roundRect">
            <a:avLst>
              <a:gd name="adj" fmla="val 10332"/>
            </a:avLst>
          </a:prstGeom>
          <a:solidFill>
            <a:srgbClr val="FF288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455371" rtl="0" eaLnBrk="1" fontAlgn="auto" latinLnBrk="0" hangingPunct="1">
              <a:lnSpc>
                <a:spcPct val="100000"/>
              </a:lnSpc>
              <a:spcBef>
                <a:spcPts val="0"/>
              </a:spcBef>
              <a:spcAft>
                <a:spcPts val="0"/>
              </a:spcAft>
              <a:buClrTx/>
              <a:buSzTx/>
              <a:buFontTx/>
              <a:buNone/>
              <a:tabLst/>
              <a:defRPr/>
            </a:pPr>
            <a:endParaRPr kumimoji="0" lang="en-GB" sz="896" b="0" i="0" u="none" strike="noStrike" kern="0" cap="none" spc="0" normalizeH="0" baseline="0" noProof="0" dirty="0">
              <a:ln>
                <a:noFill/>
              </a:ln>
              <a:solidFill>
                <a:sysClr val="windowText" lastClr="000000"/>
              </a:solidFill>
              <a:effectLst/>
              <a:highlight>
                <a:srgbClr val="FF2882"/>
              </a:highlight>
              <a:uLnTx/>
              <a:uFillTx/>
              <a:latin typeface="Arial" panose="020B0604020202020204"/>
              <a:ea typeface="+mn-ea"/>
              <a:cs typeface="+mn-cs"/>
            </a:endParaRPr>
          </a:p>
        </p:txBody>
      </p:sp>
      <p:sp>
        <p:nvSpPr>
          <p:cNvPr id="5" name="Rectangle: Rounded Corners 4">
            <a:extLst>
              <a:ext uri="{FF2B5EF4-FFF2-40B4-BE49-F238E27FC236}">
                <a16:creationId xmlns:a16="http://schemas.microsoft.com/office/drawing/2014/main" id="{0A81864F-6130-473E-902E-6F1BBBEB37E2}"/>
              </a:ext>
            </a:extLst>
          </p:cNvPr>
          <p:cNvSpPr/>
          <p:nvPr/>
        </p:nvSpPr>
        <p:spPr>
          <a:xfrm>
            <a:off x="425065" y="906470"/>
            <a:ext cx="3060403" cy="1769613"/>
          </a:xfrm>
          <a:prstGeom prst="roundRect">
            <a:avLst>
              <a:gd name="adj" fmla="val 6940"/>
            </a:avLst>
          </a:prstGeom>
          <a:solidFill>
            <a:schemeClr val="tx1"/>
          </a:solidFill>
          <a:ln>
            <a:solidFill>
              <a:srgbClr val="FFFFFF"/>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5371" rtl="0" eaLnBrk="1" fontAlgn="auto" latinLnBrk="0" hangingPunct="1">
              <a:lnSpc>
                <a:spcPct val="100000"/>
              </a:lnSpc>
              <a:spcBef>
                <a:spcPts val="0"/>
              </a:spcBef>
              <a:spcAft>
                <a:spcPts val="0"/>
              </a:spcAft>
              <a:buClrTx/>
              <a:buSzTx/>
              <a:buFontTx/>
              <a:buNone/>
              <a:tabLst/>
              <a:defRPr/>
            </a:pPr>
            <a:endParaRPr kumimoji="0" lang="en-GB" sz="896"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ctr" defTabSz="455371" rtl="0" eaLnBrk="1" fontAlgn="auto" latinLnBrk="0" hangingPunct="1">
              <a:lnSpc>
                <a:spcPct val="100000"/>
              </a:lnSpc>
              <a:spcBef>
                <a:spcPts val="0"/>
              </a:spcBef>
              <a:spcAft>
                <a:spcPts val="0"/>
              </a:spcAft>
              <a:buClrTx/>
              <a:buSzTx/>
              <a:buFontTx/>
              <a:buNone/>
              <a:tabLst/>
              <a:defRPr/>
            </a:pPr>
            <a:endParaRPr kumimoji="0" lang="en-GB" sz="896"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ctr" defTabSz="455371" rtl="0" eaLnBrk="1" fontAlgn="auto" latinLnBrk="0" hangingPunct="1">
              <a:lnSpc>
                <a:spcPct val="100000"/>
              </a:lnSpc>
              <a:spcBef>
                <a:spcPts val="0"/>
              </a:spcBef>
              <a:spcAft>
                <a:spcPts val="0"/>
              </a:spcAft>
              <a:buClrTx/>
              <a:buSzTx/>
              <a:buFontTx/>
              <a:buNone/>
              <a:tabLst/>
              <a:defRPr/>
            </a:pPr>
            <a:endParaRPr kumimoji="0" lang="en-GB" sz="896"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ctr" defTabSz="455371" rtl="0" eaLnBrk="1" fontAlgn="auto" latinLnBrk="0" hangingPunct="1">
              <a:lnSpc>
                <a:spcPct val="100000"/>
              </a:lnSpc>
              <a:spcBef>
                <a:spcPts val="0"/>
              </a:spcBef>
              <a:spcAft>
                <a:spcPts val="0"/>
              </a:spcAft>
              <a:buClrTx/>
              <a:buSzTx/>
              <a:buFontTx/>
              <a:buNone/>
              <a:tabLst/>
              <a:defRPr/>
            </a:pPr>
            <a:endParaRPr kumimoji="0" lang="en-GB" sz="896"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ctr" defTabSz="455371" rtl="0" eaLnBrk="1" fontAlgn="auto" latinLnBrk="0" hangingPunct="1">
              <a:lnSpc>
                <a:spcPct val="100000"/>
              </a:lnSpc>
              <a:spcBef>
                <a:spcPts val="0"/>
              </a:spcBef>
              <a:spcAft>
                <a:spcPts val="0"/>
              </a:spcAft>
              <a:buClrTx/>
              <a:buSzTx/>
              <a:buFontTx/>
              <a:buNone/>
              <a:tabLst/>
              <a:defRPr/>
            </a:pPr>
            <a:endParaRPr kumimoji="0" lang="en-GB" sz="896"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ctr" defTabSz="455371" rtl="0" eaLnBrk="1" fontAlgn="auto" latinLnBrk="0" hangingPunct="1">
              <a:lnSpc>
                <a:spcPct val="100000"/>
              </a:lnSpc>
              <a:spcBef>
                <a:spcPts val="0"/>
              </a:spcBef>
              <a:spcAft>
                <a:spcPts val="0"/>
              </a:spcAft>
              <a:buClrTx/>
              <a:buSzTx/>
              <a:buFontTx/>
              <a:buNone/>
              <a:tabLst/>
              <a:defRPr/>
            </a:pPr>
            <a:endParaRPr kumimoji="0" lang="en-GB" sz="896"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7" name="Picture 6">
            <a:extLst>
              <a:ext uri="{FF2B5EF4-FFF2-40B4-BE49-F238E27FC236}">
                <a16:creationId xmlns:a16="http://schemas.microsoft.com/office/drawing/2014/main" id="{DD26635A-F8A8-4F27-AC82-E48018CFD4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9024" y="1426929"/>
            <a:ext cx="1561261" cy="754902"/>
          </a:xfrm>
          <a:prstGeom prst="rect">
            <a:avLst/>
          </a:prstGeom>
        </p:spPr>
      </p:pic>
      <p:sp>
        <p:nvSpPr>
          <p:cNvPr id="10" name="Rectangle: Rounded Corners 9">
            <a:extLst>
              <a:ext uri="{FF2B5EF4-FFF2-40B4-BE49-F238E27FC236}">
                <a16:creationId xmlns:a16="http://schemas.microsoft.com/office/drawing/2014/main" id="{E28A46DD-375E-4D1D-AC5A-DD77FE2D7448}"/>
              </a:ext>
            </a:extLst>
          </p:cNvPr>
          <p:cNvSpPr/>
          <p:nvPr/>
        </p:nvSpPr>
        <p:spPr>
          <a:xfrm>
            <a:off x="3583397" y="897770"/>
            <a:ext cx="1716198" cy="1769613"/>
          </a:xfrm>
          <a:prstGeom prst="roundRect">
            <a:avLst>
              <a:gd name="adj" fmla="val 8330"/>
            </a:avLst>
          </a:prstGeom>
          <a:solidFill>
            <a:schemeClr val="bg1"/>
          </a:solidFill>
          <a:ln>
            <a:solidFill>
              <a:srgbClr val="370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5371" rtl="0" eaLnBrk="1" fontAlgn="auto" latinLnBrk="0" hangingPunct="1">
              <a:lnSpc>
                <a:spcPct val="100000"/>
              </a:lnSpc>
              <a:spcBef>
                <a:spcPts val="0"/>
              </a:spcBef>
              <a:spcAft>
                <a:spcPts val="0"/>
              </a:spcAft>
              <a:buClrTx/>
              <a:buSzTx/>
              <a:buFontTx/>
              <a:buNone/>
              <a:tabLst/>
              <a:defRPr/>
            </a:pPr>
            <a:r>
              <a:rPr kumimoji="0" lang="en-GB" sz="1594" b="1" i="0" u="none" strike="noStrike" kern="1200" cap="none" spc="0" normalizeH="0" baseline="0" noProof="0" dirty="0">
                <a:ln>
                  <a:noFill/>
                </a:ln>
                <a:solidFill>
                  <a:srgbClr val="37003C"/>
                </a:solidFill>
                <a:effectLst/>
                <a:uLnTx/>
                <a:uFillTx/>
                <a:latin typeface="Arial" panose="020B0604020202020204"/>
                <a:ea typeface="+mn-ea"/>
                <a:cs typeface="+mn-cs"/>
              </a:rPr>
              <a:t>PL Value</a:t>
            </a:r>
          </a:p>
          <a:p>
            <a:pPr marL="0" marR="0" lvl="0" indent="0" algn="l" defTabSz="455371" rtl="0" eaLnBrk="1" fontAlgn="auto" latinLnBrk="0" hangingPunct="1">
              <a:lnSpc>
                <a:spcPct val="100000"/>
              </a:lnSpc>
              <a:spcBef>
                <a:spcPts val="0"/>
              </a:spcBef>
              <a:spcAft>
                <a:spcPts val="0"/>
              </a:spcAft>
              <a:buClrTx/>
              <a:buSzTx/>
              <a:buFontTx/>
              <a:buNone/>
              <a:tabLst/>
              <a:defRPr/>
            </a:pPr>
            <a:r>
              <a:rPr kumimoji="0" lang="en-GB" sz="1594" b="0" i="0" u="none" strike="noStrike" kern="1200" cap="none" spc="0" normalizeH="0" baseline="0" noProof="0" dirty="0">
                <a:ln>
                  <a:noFill/>
                </a:ln>
                <a:solidFill>
                  <a:srgbClr val="37003C"/>
                </a:solidFill>
                <a:effectLst/>
                <a:uLnTx/>
                <a:uFillTx/>
                <a:latin typeface="Premier League" panose="020B0504020203020204" pitchFamily="34" charset="0"/>
                <a:ea typeface="+mn-ea"/>
                <a:cs typeface="+mn-cs"/>
              </a:rPr>
              <a:t>Be ambitious    </a:t>
            </a:r>
          </a:p>
          <a:p>
            <a:pPr marL="0" marR="0" lvl="0" indent="0" algn="l" defTabSz="455371" rtl="0" eaLnBrk="1" fontAlgn="auto" latinLnBrk="0" hangingPunct="1">
              <a:lnSpc>
                <a:spcPct val="100000"/>
              </a:lnSpc>
              <a:spcBef>
                <a:spcPts val="0"/>
              </a:spcBef>
              <a:spcAft>
                <a:spcPts val="0"/>
              </a:spcAft>
              <a:buClrTx/>
              <a:buSzTx/>
              <a:buFontTx/>
              <a:buNone/>
              <a:tabLst/>
              <a:defRPr/>
            </a:pPr>
            <a:r>
              <a:rPr kumimoji="0" lang="en-GB" sz="1594" b="0" i="0" u="none" strike="noStrike" kern="1200" cap="none" spc="0" normalizeH="0" baseline="0" noProof="0" dirty="0">
                <a:ln>
                  <a:noFill/>
                </a:ln>
                <a:solidFill>
                  <a:srgbClr val="37003C"/>
                </a:solidFill>
                <a:effectLst/>
                <a:uLnTx/>
                <a:uFillTx/>
                <a:latin typeface="Premier League" panose="020B0504020203020204" pitchFamily="34" charset="0"/>
                <a:ea typeface="+mn-ea"/>
                <a:cs typeface="+mn-cs"/>
              </a:rPr>
              <a:t>Be inspiring</a:t>
            </a:r>
          </a:p>
          <a:p>
            <a:pPr marL="0" marR="0" lvl="0" indent="0" algn="l" defTabSz="455371" rtl="0" eaLnBrk="1" fontAlgn="auto" latinLnBrk="0" hangingPunct="1">
              <a:lnSpc>
                <a:spcPct val="100000"/>
              </a:lnSpc>
              <a:spcBef>
                <a:spcPts val="0"/>
              </a:spcBef>
              <a:spcAft>
                <a:spcPts val="0"/>
              </a:spcAft>
              <a:buClrTx/>
              <a:buSzTx/>
              <a:buFontTx/>
              <a:buNone/>
              <a:tabLst/>
              <a:defRPr/>
            </a:pPr>
            <a:r>
              <a:rPr kumimoji="0" lang="en-GB" sz="1594" b="0" i="0" u="none" strike="noStrike" kern="1200" cap="none" spc="0" normalizeH="0" baseline="0" noProof="0" dirty="0">
                <a:ln>
                  <a:noFill/>
                </a:ln>
                <a:solidFill>
                  <a:srgbClr val="37003C"/>
                </a:solidFill>
                <a:effectLst/>
                <a:uLnTx/>
                <a:uFillTx/>
                <a:latin typeface="Premier League" panose="020B0504020203020204" pitchFamily="34" charset="0"/>
                <a:ea typeface="+mn-ea"/>
                <a:cs typeface="+mn-cs"/>
              </a:rPr>
              <a:t>Be connected</a:t>
            </a:r>
          </a:p>
          <a:p>
            <a:pPr marL="0" marR="0" lvl="0" indent="0" algn="l" defTabSz="455371" rtl="0" eaLnBrk="1" fontAlgn="auto" latinLnBrk="0" hangingPunct="1">
              <a:lnSpc>
                <a:spcPct val="100000"/>
              </a:lnSpc>
              <a:spcBef>
                <a:spcPts val="0"/>
              </a:spcBef>
              <a:spcAft>
                <a:spcPts val="0"/>
              </a:spcAft>
              <a:buClrTx/>
              <a:buSzTx/>
              <a:buFontTx/>
              <a:buNone/>
              <a:tabLst/>
              <a:defRPr/>
            </a:pPr>
            <a:r>
              <a:rPr kumimoji="0" lang="en-GB" sz="1594" b="0" i="0" u="none" strike="noStrike" kern="1200" cap="none" spc="0" normalizeH="0" baseline="0" noProof="0" dirty="0">
                <a:ln>
                  <a:noFill/>
                </a:ln>
                <a:solidFill>
                  <a:srgbClr val="37003C"/>
                </a:solidFill>
                <a:effectLst/>
                <a:uLnTx/>
                <a:uFillTx/>
                <a:latin typeface="Premier League" panose="020B0504020203020204" pitchFamily="34" charset="0"/>
                <a:ea typeface="+mn-ea"/>
                <a:cs typeface="+mn-cs"/>
              </a:rPr>
              <a:t>Be fair</a:t>
            </a:r>
          </a:p>
        </p:txBody>
      </p:sp>
      <p:sp>
        <p:nvSpPr>
          <p:cNvPr id="11" name="Rectangle 10">
            <a:extLst>
              <a:ext uri="{FF2B5EF4-FFF2-40B4-BE49-F238E27FC236}">
                <a16:creationId xmlns:a16="http://schemas.microsoft.com/office/drawing/2014/main" id="{711FA9D4-4DE0-4DB7-8F22-447F0C21BC7B}"/>
              </a:ext>
            </a:extLst>
          </p:cNvPr>
          <p:cNvSpPr/>
          <p:nvPr/>
        </p:nvSpPr>
        <p:spPr>
          <a:xfrm>
            <a:off x="5025805" y="1437951"/>
            <a:ext cx="151020" cy="1698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5371" rtl="0" eaLnBrk="1" fontAlgn="auto" latinLnBrk="0" hangingPunct="1">
              <a:lnSpc>
                <a:spcPct val="100000"/>
              </a:lnSpc>
              <a:spcBef>
                <a:spcPts val="0"/>
              </a:spcBef>
              <a:spcAft>
                <a:spcPts val="0"/>
              </a:spcAft>
              <a:buClrTx/>
              <a:buSzTx/>
              <a:buFontTx/>
              <a:buNone/>
              <a:tabLst/>
              <a:defRPr/>
            </a:pPr>
            <a:r>
              <a:rPr kumimoji="0" lang="en-GB" sz="896" b="0" i="0" u="none" strike="noStrike" kern="1200" cap="none" spc="0" normalizeH="0" baseline="0" noProof="0" dirty="0">
                <a:ln>
                  <a:noFill/>
                </a:ln>
                <a:solidFill>
                  <a:srgbClr val="37003C"/>
                </a:solidFill>
                <a:effectLst/>
                <a:uLnTx/>
                <a:uFillTx/>
                <a:latin typeface="Arial" panose="020B0604020202020204"/>
                <a:ea typeface="+mn-ea"/>
                <a:cs typeface="+mn-cs"/>
              </a:rPr>
              <a:t>✓</a:t>
            </a:r>
          </a:p>
        </p:txBody>
      </p:sp>
      <p:sp>
        <p:nvSpPr>
          <p:cNvPr id="12" name="Rectangle 11">
            <a:extLst>
              <a:ext uri="{FF2B5EF4-FFF2-40B4-BE49-F238E27FC236}">
                <a16:creationId xmlns:a16="http://schemas.microsoft.com/office/drawing/2014/main" id="{0467C7F3-DE9F-4018-B7E4-A2DD0B709C47}"/>
              </a:ext>
            </a:extLst>
          </p:cNvPr>
          <p:cNvSpPr/>
          <p:nvPr/>
        </p:nvSpPr>
        <p:spPr>
          <a:xfrm>
            <a:off x="5029571" y="1683153"/>
            <a:ext cx="151020" cy="1698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5371" rtl="0" eaLnBrk="1" fontAlgn="auto" latinLnBrk="0" hangingPunct="1">
              <a:lnSpc>
                <a:spcPct val="100000"/>
              </a:lnSpc>
              <a:spcBef>
                <a:spcPts val="0"/>
              </a:spcBef>
              <a:spcAft>
                <a:spcPts val="0"/>
              </a:spcAft>
              <a:buClrTx/>
              <a:buSzTx/>
              <a:buFontTx/>
              <a:buNone/>
              <a:tabLst/>
              <a:defRPr/>
            </a:pPr>
            <a:endParaRPr kumimoji="0" lang="en-GB" sz="896" b="0" i="0" u="none" strike="noStrike" kern="1200" cap="none" spc="0" normalizeH="0" baseline="0" noProof="0" dirty="0">
              <a:ln>
                <a:noFill/>
              </a:ln>
              <a:solidFill>
                <a:srgbClr val="37003C"/>
              </a:solidFill>
              <a:effectLst/>
              <a:uLnTx/>
              <a:uFillTx/>
              <a:latin typeface="Arial" panose="020B0604020202020204"/>
              <a:ea typeface="+mn-ea"/>
              <a:cs typeface="+mn-cs"/>
            </a:endParaRPr>
          </a:p>
        </p:txBody>
      </p:sp>
      <p:sp>
        <p:nvSpPr>
          <p:cNvPr id="23" name="Rectangle: Rounded Corners 22">
            <a:extLst>
              <a:ext uri="{FF2B5EF4-FFF2-40B4-BE49-F238E27FC236}">
                <a16:creationId xmlns:a16="http://schemas.microsoft.com/office/drawing/2014/main" id="{FDE99665-3B49-4969-968B-74CCA8FCCA7B}"/>
              </a:ext>
            </a:extLst>
          </p:cNvPr>
          <p:cNvSpPr/>
          <p:nvPr/>
        </p:nvSpPr>
        <p:spPr>
          <a:xfrm>
            <a:off x="327135" y="2895236"/>
            <a:ext cx="5070818" cy="3837604"/>
          </a:xfrm>
          <a:prstGeom prst="roundRect">
            <a:avLst>
              <a:gd name="adj" fmla="val 4975"/>
            </a:avLst>
          </a:prstGeom>
          <a:solidFill>
            <a:srgbClr val="00FF87"/>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455371" rtl="0" eaLnBrk="1" fontAlgn="auto" latinLnBrk="0" hangingPunct="1">
              <a:lnSpc>
                <a:spcPct val="100000"/>
              </a:lnSpc>
              <a:spcBef>
                <a:spcPts val="0"/>
              </a:spcBef>
              <a:spcAft>
                <a:spcPts val="0"/>
              </a:spcAft>
              <a:buClrTx/>
              <a:buSzTx/>
              <a:buFontTx/>
              <a:buNone/>
              <a:tabLst/>
              <a:defRPr/>
            </a:pPr>
            <a:endParaRPr kumimoji="0" lang="en-GB" sz="896" b="0" i="0" u="none" strike="noStrike" kern="0" cap="none" spc="0" normalizeH="0" baseline="0" noProof="0" dirty="0">
              <a:ln>
                <a:noFill/>
              </a:ln>
              <a:solidFill>
                <a:sysClr val="windowText" lastClr="000000"/>
              </a:solidFill>
              <a:effectLst/>
              <a:highlight>
                <a:srgbClr val="00FF87"/>
              </a:highlight>
              <a:uLnTx/>
              <a:uFillTx/>
              <a:latin typeface="Arial" panose="020B0604020202020204"/>
              <a:ea typeface="+mn-ea"/>
              <a:cs typeface="+mn-cs"/>
            </a:endParaRPr>
          </a:p>
        </p:txBody>
      </p:sp>
      <p:sp>
        <p:nvSpPr>
          <p:cNvPr id="16" name="Rectangle: Rounded Corners 15">
            <a:extLst>
              <a:ext uri="{FF2B5EF4-FFF2-40B4-BE49-F238E27FC236}">
                <a16:creationId xmlns:a16="http://schemas.microsoft.com/office/drawing/2014/main" id="{C2CC606D-622C-4027-9044-8FCFD9C495F1}"/>
              </a:ext>
            </a:extLst>
          </p:cNvPr>
          <p:cNvSpPr/>
          <p:nvPr/>
        </p:nvSpPr>
        <p:spPr>
          <a:xfrm>
            <a:off x="405836" y="2982423"/>
            <a:ext cx="4919009" cy="541548"/>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455371" rtl="0" eaLnBrk="1" fontAlgn="auto" latinLnBrk="0" hangingPunct="1">
              <a:lnSpc>
                <a:spcPct val="100000"/>
              </a:lnSpc>
              <a:spcBef>
                <a:spcPts val="0"/>
              </a:spcBef>
              <a:spcAft>
                <a:spcPts val="0"/>
              </a:spcAft>
              <a:buClrTx/>
              <a:buSzTx/>
              <a:buFontTx/>
              <a:buNone/>
              <a:tabLst/>
              <a:defRPr/>
            </a:pPr>
            <a:r>
              <a:rPr kumimoji="0" lang="en-GB" sz="1594" b="1" i="0" u="none" strike="noStrike" kern="1200" cap="none" spc="0" normalizeH="0" baseline="0" noProof="0" dirty="0">
                <a:ln>
                  <a:noFill/>
                </a:ln>
                <a:solidFill>
                  <a:srgbClr val="FFFFFF"/>
                </a:solidFill>
                <a:effectLst/>
                <a:uLnTx/>
                <a:uFillTx/>
                <a:latin typeface="Premier League" panose="020B0504020203020204" pitchFamily="34" charset="0"/>
                <a:ea typeface="+mn-ea"/>
                <a:cs typeface="+mn-cs"/>
              </a:rPr>
              <a:t>What skills will pupils develop?</a:t>
            </a:r>
            <a:endParaRPr kumimoji="0" lang="en-GB" sz="1594" b="0" i="0" u="none" strike="noStrike" kern="1200" cap="none" spc="0" normalizeH="0" baseline="0" noProof="0" dirty="0">
              <a:ln>
                <a:noFill/>
              </a:ln>
              <a:solidFill>
                <a:srgbClr val="FFFFFF"/>
              </a:solidFill>
              <a:effectLst/>
              <a:uLnTx/>
              <a:uFillTx/>
              <a:latin typeface="Premier League" panose="020B0504020203020204" pitchFamily="34" charset="0"/>
              <a:ea typeface="+mn-ea"/>
              <a:cs typeface="+mn-cs"/>
            </a:endParaRPr>
          </a:p>
        </p:txBody>
      </p:sp>
      <p:sp>
        <p:nvSpPr>
          <p:cNvPr id="17" name="Rectangle: Rounded Corners 16">
            <a:extLst>
              <a:ext uri="{FF2B5EF4-FFF2-40B4-BE49-F238E27FC236}">
                <a16:creationId xmlns:a16="http://schemas.microsoft.com/office/drawing/2014/main" id="{87FA1BBB-CEE4-485A-8548-7A9D03FA88C1}"/>
              </a:ext>
            </a:extLst>
          </p:cNvPr>
          <p:cNvSpPr/>
          <p:nvPr/>
        </p:nvSpPr>
        <p:spPr>
          <a:xfrm>
            <a:off x="405834" y="3630561"/>
            <a:ext cx="1759482" cy="931251"/>
          </a:xfrm>
          <a:prstGeom prst="roundRect">
            <a:avLst>
              <a:gd name="adj" fmla="val 10337"/>
            </a:avLst>
          </a:prstGeom>
          <a:ln>
            <a:solidFill>
              <a:srgbClr val="37003C"/>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455371" rtl="0" eaLnBrk="1" fontAlgn="auto" latinLnBrk="0" hangingPunct="1">
              <a:lnSpc>
                <a:spcPct val="100000"/>
              </a:lnSpc>
              <a:spcBef>
                <a:spcPts val="0"/>
              </a:spcBef>
              <a:spcAft>
                <a:spcPts val="0"/>
              </a:spcAft>
              <a:buClrTx/>
              <a:buSzTx/>
              <a:buFontTx/>
              <a:buNone/>
              <a:tabLst/>
              <a:defRPr/>
            </a:pPr>
            <a:r>
              <a:rPr kumimoji="0" lang="en-GB" sz="1594" b="1" i="0" u="none" strike="noStrike" kern="1200" cap="none" spc="0" normalizeH="0" baseline="0" noProof="0" dirty="0">
                <a:ln>
                  <a:noFill/>
                </a:ln>
                <a:solidFill>
                  <a:srgbClr val="FFFFFF"/>
                </a:solidFill>
                <a:effectLst/>
                <a:uLnTx/>
                <a:uFillTx/>
                <a:latin typeface="Premier League" panose="020B0504020203020204" pitchFamily="34" charset="0"/>
                <a:ea typeface="+mn-ea"/>
                <a:cs typeface="+mn-cs"/>
              </a:rPr>
              <a:t>Thinking skills</a:t>
            </a:r>
            <a:endParaRPr kumimoji="0" lang="en-GB" sz="1594" b="0" i="0" u="none" strike="noStrike" kern="1200" cap="none" spc="0" normalizeH="0" baseline="0" noProof="0" dirty="0">
              <a:ln>
                <a:noFill/>
              </a:ln>
              <a:solidFill>
                <a:srgbClr val="FFFFFF"/>
              </a:solidFill>
              <a:effectLst/>
              <a:uLnTx/>
              <a:uFillTx/>
              <a:latin typeface="Premier League" panose="020B0504020203020204" pitchFamily="34" charset="0"/>
              <a:ea typeface="+mn-ea"/>
              <a:cs typeface="+mn-cs"/>
            </a:endParaRPr>
          </a:p>
        </p:txBody>
      </p:sp>
      <p:sp>
        <p:nvSpPr>
          <p:cNvPr id="18" name="Rectangle: Rounded Corners 17">
            <a:extLst>
              <a:ext uri="{FF2B5EF4-FFF2-40B4-BE49-F238E27FC236}">
                <a16:creationId xmlns:a16="http://schemas.microsoft.com/office/drawing/2014/main" id="{4FD092FF-9944-4E95-922E-CD006BC8D50A}"/>
              </a:ext>
            </a:extLst>
          </p:cNvPr>
          <p:cNvSpPr/>
          <p:nvPr/>
        </p:nvSpPr>
        <p:spPr>
          <a:xfrm>
            <a:off x="405834" y="4668402"/>
            <a:ext cx="1759482" cy="931251"/>
          </a:xfrm>
          <a:prstGeom prst="roundRect">
            <a:avLst>
              <a:gd name="adj" fmla="val 7805"/>
            </a:avLst>
          </a:prstGeom>
          <a:ln>
            <a:solidFill>
              <a:srgbClr val="37003C"/>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455371" rtl="0" eaLnBrk="1" fontAlgn="auto" latinLnBrk="0" hangingPunct="1">
              <a:lnSpc>
                <a:spcPct val="100000"/>
              </a:lnSpc>
              <a:spcBef>
                <a:spcPts val="0"/>
              </a:spcBef>
              <a:spcAft>
                <a:spcPts val="0"/>
              </a:spcAft>
              <a:buClrTx/>
              <a:buSzTx/>
              <a:buFontTx/>
              <a:buNone/>
              <a:tabLst/>
              <a:defRPr/>
            </a:pPr>
            <a:r>
              <a:rPr kumimoji="0" lang="en-GB" sz="1594" b="1" i="0" u="none" strike="noStrike" kern="1200" cap="none" spc="0" normalizeH="0" baseline="0" noProof="0" dirty="0">
                <a:ln>
                  <a:noFill/>
                </a:ln>
                <a:solidFill>
                  <a:srgbClr val="FFFFFF"/>
                </a:solidFill>
                <a:effectLst/>
                <a:uLnTx/>
                <a:uFillTx/>
                <a:latin typeface="Premier League" panose="020B0504020203020204" pitchFamily="34" charset="0"/>
                <a:ea typeface="+mn-ea"/>
                <a:cs typeface="+mn-cs"/>
              </a:rPr>
              <a:t>Social and emotional skills</a:t>
            </a:r>
            <a:endParaRPr kumimoji="0" lang="en-GB" sz="1594" b="0" i="0" u="none" strike="noStrike" kern="1200" cap="none" spc="0" normalizeH="0" baseline="0" noProof="0" dirty="0">
              <a:ln>
                <a:noFill/>
              </a:ln>
              <a:solidFill>
                <a:srgbClr val="FFFFFF"/>
              </a:solidFill>
              <a:effectLst/>
              <a:uLnTx/>
              <a:uFillTx/>
              <a:latin typeface="Premier League" panose="020B0504020203020204" pitchFamily="34" charset="0"/>
              <a:ea typeface="+mn-ea"/>
              <a:cs typeface="+mn-cs"/>
            </a:endParaRPr>
          </a:p>
        </p:txBody>
      </p:sp>
      <p:sp>
        <p:nvSpPr>
          <p:cNvPr id="19" name="Rectangle: Rounded Corners 18">
            <a:extLst>
              <a:ext uri="{FF2B5EF4-FFF2-40B4-BE49-F238E27FC236}">
                <a16:creationId xmlns:a16="http://schemas.microsoft.com/office/drawing/2014/main" id="{EAEF80D3-E9CA-417A-BD8C-D1A44912DB4A}"/>
              </a:ext>
            </a:extLst>
          </p:cNvPr>
          <p:cNvSpPr/>
          <p:nvPr/>
        </p:nvSpPr>
        <p:spPr>
          <a:xfrm>
            <a:off x="405834" y="5706243"/>
            <a:ext cx="1759482" cy="931251"/>
          </a:xfrm>
          <a:prstGeom prst="roundRect">
            <a:avLst>
              <a:gd name="adj" fmla="val 9071"/>
            </a:avLst>
          </a:prstGeom>
          <a:ln>
            <a:solidFill>
              <a:srgbClr val="37003C"/>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455371" rtl="0" eaLnBrk="1" fontAlgn="auto" latinLnBrk="0" hangingPunct="1">
              <a:lnSpc>
                <a:spcPct val="100000"/>
              </a:lnSpc>
              <a:spcBef>
                <a:spcPts val="0"/>
              </a:spcBef>
              <a:spcAft>
                <a:spcPts val="0"/>
              </a:spcAft>
              <a:buClrTx/>
              <a:buSzTx/>
              <a:buFontTx/>
              <a:buNone/>
              <a:tabLst/>
              <a:defRPr/>
            </a:pPr>
            <a:r>
              <a:rPr kumimoji="0" lang="en-GB" sz="1594" b="1" i="0" u="none" strike="noStrike" kern="1200" cap="none" spc="0" normalizeH="0" baseline="0" noProof="0" dirty="0">
                <a:ln>
                  <a:noFill/>
                </a:ln>
                <a:solidFill>
                  <a:srgbClr val="FFFFFF"/>
                </a:solidFill>
                <a:effectLst/>
                <a:uLnTx/>
                <a:uFillTx/>
                <a:latin typeface="Premier League" panose="020B0504020203020204" pitchFamily="34" charset="0"/>
                <a:ea typeface="+mn-ea"/>
                <a:cs typeface="+mn-cs"/>
              </a:rPr>
              <a:t>Physical skills</a:t>
            </a:r>
            <a:endParaRPr kumimoji="0" lang="en-GB" sz="1594" b="0" i="0" u="none" strike="noStrike" kern="1200" cap="none" spc="0" normalizeH="0" baseline="0" noProof="0" dirty="0">
              <a:ln>
                <a:noFill/>
              </a:ln>
              <a:solidFill>
                <a:srgbClr val="FFFFFF"/>
              </a:solidFill>
              <a:effectLst/>
              <a:uLnTx/>
              <a:uFillTx/>
              <a:latin typeface="Premier League" panose="020B0504020203020204" pitchFamily="34" charset="0"/>
              <a:ea typeface="+mn-ea"/>
              <a:cs typeface="+mn-cs"/>
            </a:endParaRPr>
          </a:p>
        </p:txBody>
      </p:sp>
      <p:sp>
        <p:nvSpPr>
          <p:cNvPr id="20" name="Rectangle: Rounded Corners 19">
            <a:extLst>
              <a:ext uri="{FF2B5EF4-FFF2-40B4-BE49-F238E27FC236}">
                <a16:creationId xmlns:a16="http://schemas.microsoft.com/office/drawing/2014/main" id="{39086813-1904-479D-96F6-9EF687636005}"/>
              </a:ext>
            </a:extLst>
          </p:cNvPr>
          <p:cNvSpPr/>
          <p:nvPr/>
        </p:nvSpPr>
        <p:spPr>
          <a:xfrm>
            <a:off x="2130285" y="3630561"/>
            <a:ext cx="3222838" cy="931251"/>
          </a:xfrm>
          <a:prstGeom prst="roundRect">
            <a:avLst/>
          </a:prstGeom>
          <a:solidFill>
            <a:schemeClr val="bg1"/>
          </a:solidFill>
          <a:ln>
            <a:solidFill>
              <a:srgbClr val="370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5371" rtl="0" eaLnBrk="1" fontAlgn="auto" latinLnBrk="0" hangingPunct="1">
              <a:lnSpc>
                <a:spcPct val="100000"/>
              </a:lnSpc>
              <a:spcBef>
                <a:spcPts val="0"/>
              </a:spcBef>
              <a:spcAft>
                <a:spcPts val="0"/>
              </a:spcAft>
              <a:buClrTx/>
              <a:buSzTx/>
              <a:buFontTx/>
              <a:buNone/>
              <a:tabLst/>
              <a:defRPr/>
            </a:pPr>
            <a:r>
              <a:rPr kumimoji="0" lang="en-GB" sz="1195" b="1" i="0" u="none" strike="noStrike" kern="1200" cap="none" spc="0" normalizeH="0" baseline="0" noProof="0" dirty="0">
                <a:ln>
                  <a:noFill/>
                </a:ln>
                <a:solidFill>
                  <a:srgbClr val="37003C"/>
                </a:solidFill>
                <a:effectLst/>
                <a:uLnTx/>
                <a:uFillTx/>
                <a:latin typeface="Premier League" panose="020B0504020203020204" pitchFamily="34" charset="0"/>
                <a:ea typeface="+mn-ea"/>
                <a:cs typeface="+mn-cs"/>
              </a:rPr>
              <a:t>Time and space management</a:t>
            </a:r>
            <a:br>
              <a:rPr kumimoji="0" lang="en-GB" sz="1195" b="0" i="0" u="none" strike="noStrike" kern="1200" cap="none" spc="0" normalizeH="0" baseline="0" noProof="0" dirty="0">
                <a:ln>
                  <a:noFill/>
                </a:ln>
                <a:solidFill>
                  <a:srgbClr val="37003C"/>
                </a:solidFill>
                <a:effectLst/>
                <a:uLnTx/>
                <a:uFillTx/>
                <a:latin typeface="Premier League" panose="020B0504020203020204" pitchFamily="34" charset="0"/>
                <a:ea typeface="+mn-ea"/>
                <a:cs typeface="+mn-cs"/>
              </a:rPr>
            </a:br>
            <a:r>
              <a:rPr kumimoji="0" lang="en-GB" sz="1195" b="0" i="0" u="none" strike="noStrike" kern="1200" cap="none" spc="0" normalizeH="0" baseline="0" noProof="0" dirty="0">
                <a:ln>
                  <a:noFill/>
                </a:ln>
                <a:solidFill>
                  <a:srgbClr val="37003C"/>
                </a:solidFill>
                <a:effectLst/>
                <a:uLnTx/>
                <a:uFillTx/>
                <a:latin typeface="Premier League" panose="020B0504020203020204" pitchFamily="34" charset="0"/>
                <a:ea typeface="+mn-ea"/>
                <a:cs typeface="+mn-cs"/>
              </a:rPr>
              <a:t>Pupils will need to anticipate when to roll the ball into space as well as where to stand</a:t>
            </a:r>
          </a:p>
        </p:txBody>
      </p:sp>
      <p:sp>
        <p:nvSpPr>
          <p:cNvPr id="21" name="Rectangle: Rounded Corners 20">
            <a:extLst>
              <a:ext uri="{FF2B5EF4-FFF2-40B4-BE49-F238E27FC236}">
                <a16:creationId xmlns:a16="http://schemas.microsoft.com/office/drawing/2014/main" id="{BE4FC2D1-9E1D-4250-BACC-48DC0743ECA8}"/>
              </a:ext>
            </a:extLst>
          </p:cNvPr>
          <p:cNvSpPr/>
          <p:nvPr/>
        </p:nvSpPr>
        <p:spPr>
          <a:xfrm>
            <a:off x="2130285" y="4668402"/>
            <a:ext cx="3142978" cy="931251"/>
          </a:xfrm>
          <a:prstGeom prst="roundRect">
            <a:avLst/>
          </a:prstGeom>
          <a:solidFill>
            <a:schemeClr val="bg1"/>
          </a:solidFill>
          <a:ln>
            <a:solidFill>
              <a:srgbClr val="370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5371" rtl="0" eaLnBrk="1" fontAlgn="auto" latinLnBrk="0" hangingPunct="1">
              <a:lnSpc>
                <a:spcPct val="100000"/>
              </a:lnSpc>
              <a:spcBef>
                <a:spcPts val="0"/>
              </a:spcBef>
              <a:spcAft>
                <a:spcPts val="0"/>
              </a:spcAft>
              <a:buClrTx/>
              <a:buSzTx/>
              <a:buFontTx/>
              <a:buNone/>
              <a:tabLst/>
              <a:defRPr/>
            </a:pPr>
            <a:r>
              <a:rPr kumimoji="0" lang="en-GB" sz="1195" b="1" i="0" u="none" strike="noStrike" kern="1200" cap="none" spc="0" normalizeH="0" baseline="0" noProof="0" dirty="0">
                <a:ln>
                  <a:noFill/>
                </a:ln>
                <a:solidFill>
                  <a:srgbClr val="37003C"/>
                </a:solidFill>
                <a:effectLst/>
                <a:uLnTx/>
                <a:uFillTx/>
                <a:latin typeface="Premier League" panose="020B0504020203020204" pitchFamily="34" charset="0"/>
                <a:ea typeface="+mn-ea"/>
                <a:cs typeface="+mn-cs"/>
              </a:rPr>
              <a:t>Communication</a:t>
            </a:r>
            <a:br>
              <a:rPr kumimoji="0" lang="en-GB" sz="1195" b="0" i="0" u="none" strike="noStrike" kern="1200" cap="none" spc="0" normalizeH="0" baseline="0" noProof="0" dirty="0">
                <a:ln>
                  <a:noFill/>
                </a:ln>
                <a:solidFill>
                  <a:srgbClr val="37003C"/>
                </a:solidFill>
                <a:effectLst/>
                <a:uLnTx/>
                <a:uFillTx/>
                <a:latin typeface="Premier League" panose="020B0504020203020204" pitchFamily="34" charset="0"/>
                <a:ea typeface="+mn-ea"/>
                <a:cs typeface="+mn-cs"/>
              </a:rPr>
            </a:br>
            <a:r>
              <a:rPr kumimoji="0" lang="en-GB" sz="1195" b="0" i="0" u="none" strike="noStrike" kern="1200" cap="none" spc="0" normalizeH="0" baseline="0" noProof="0" dirty="0">
                <a:ln>
                  <a:noFill/>
                </a:ln>
                <a:solidFill>
                  <a:srgbClr val="37003C"/>
                </a:solidFill>
                <a:effectLst/>
                <a:uLnTx/>
                <a:uFillTx/>
                <a:latin typeface="Premier League" panose="020B0504020203020204" pitchFamily="34" charset="0"/>
                <a:ea typeface="+mn-ea"/>
                <a:cs typeface="+mn-cs"/>
              </a:rPr>
              <a:t>Pupils will need to talk to each other to discuss tactics, who is better at rolling the ball, who is better at tracking and stopping the ball</a:t>
            </a:r>
          </a:p>
        </p:txBody>
      </p:sp>
      <p:sp>
        <p:nvSpPr>
          <p:cNvPr id="22" name="Rectangle: Rounded Corners 21">
            <a:extLst>
              <a:ext uri="{FF2B5EF4-FFF2-40B4-BE49-F238E27FC236}">
                <a16:creationId xmlns:a16="http://schemas.microsoft.com/office/drawing/2014/main" id="{CB2D7A92-772E-4BC3-907E-9D57BCAA5B13}"/>
              </a:ext>
            </a:extLst>
          </p:cNvPr>
          <p:cNvSpPr/>
          <p:nvPr/>
        </p:nvSpPr>
        <p:spPr>
          <a:xfrm>
            <a:off x="2130285" y="5706243"/>
            <a:ext cx="3142978" cy="931251"/>
          </a:xfrm>
          <a:prstGeom prst="roundRect">
            <a:avLst/>
          </a:prstGeom>
          <a:solidFill>
            <a:schemeClr val="bg1"/>
          </a:solidFill>
          <a:ln>
            <a:solidFill>
              <a:srgbClr val="370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5371" rtl="0" eaLnBrk="1" fontAlgn="auto" latinLnBrk="0" hangingPunct="1">
              <a:lnSpc>
                <a:spcPct val="100000"/>
              </a:lnSpc>
              <a:spcBef>
                <a:spcPts val="0"/>
              </a:spcBef>
              <a:spcAft>
                <a:spcPts val="0"/>
              </a:spcAft>
              <a:buClrTx/>
              <a:buSzTx/>
              <a:buFontTx/>
              <a:buNone/>
              <a:tabLst/>
              <a:defRPr/>
            </a:pPr>
            <a:r>
              <a:rPr kumimoji="0" lang="en-GB" sz="1195" b="1" i="0" u="none" strike="noStrike" kern="1200" cap="none" spc="0" normalizeH="0" baseline="0" noProof="0" dirty="0">
                <a:ln>
                  <a:noFill/>
                </a:ln>
                <a:solidFill>
                  <a:srgbClr val="37003C"/>
                </a:solidFill>
                <a:effectLst/>
                <a:uLnTx/>
                <a:uFillTx/>
                <a:latin typeface="Premier League" panose="020B0504020203020204" pitchFamily="34" charset="0"/>
                <a:ea typeface="+mn-ea"/>
                <a:cs typeface="+mn-cs"/>
              </a:rPr>
              <a:t>Agility and coordination</a:t>
            </a:r>
            <a:br>
              <a:rPr kumimoji="0" lang="en-GB" sz="1195" b="0" i="0" u="none" strike="noStrike" kern="1200" cap="none" spc="0" normalizeH="0" baseline="0" noProof="0" dirty="0">
                <a:ln>
                  <a:noFill/>
                </a:ln>
                <a:solidFill>
                  <a:srgbClr val="37003C"/>
                </a:solidFill>
                <a:effectLst/>
                <a:uLnTx/>
                <a:uFillTx/>
                <a:latin typeface="Premier League" panose="020B0504020203020204" pitchFamily="34" charset="0"/>
                <a:ea typeface="+mn-ea"/>
                <a:cs typeface="+mn-cs"/>
              </a:rPr>
            </a:br>
            <a:r>
              <a:rPr kumimoji="0" lang="en-GB" sz="1195" b="0" i="0" u="none" strike="noStrike" kern="1200" cap="none" spc="0" normalizeH="0" baseline="0" noProof="0" dirty="0">
                <a:ln>
                  <a:noFill/>
                </a:ln>
                <a:solidFill>
                  <a:srgbClr val="37003C"/>
                </a:solidFill>
                <a:effectLst/>
                <a:uLnTx/>
                <a:uFillTx/>
                <a:latin typeface="Premier League" panose="020B0504020203020204" pitchFamily="34" charset="0"/>
                <a:ea typeface="+mn-ea"/>
                <a:cs typeface="+mn-cs"/>
              </a:rPr>
              <a:t>Pupils will need agility and balance to stop the balls from hitting the cones </a:t>
            </a:r>
            <a:endParaRPr kumimoji="0" lang="en-GB" sz="1195" b="0" i="0" u="none" strike="noStrike" kern="1200" cap="none" spc="0" normalizeH="0" baseline="0" noProof="0" dirty="0">
              <a:ln>
                <a:noFill/>
              </a:ln>
              <a:solidFill>
                <a:srgbClr val="37003C"/>
              </a:solidFill>
              <a:effectLst/>
              <a:uLnTx/>
              <a:uFillTx/>
              <a:latin typeface="Arial" panose="020B0604020202020204"/>
              <a:ea typeface="+mn-ea"/>
              <a:cs typeface="+mn-cs"/>
            </a:endParaRPr>
          </a:p>
        </p:txBody>
      </p:sp>
      <p:sp>
        <p:nvSpPr>
          <p:cNvPr id="25" name="Rectangle: Rounded Corners 24">
            <a:extLst>
              <a:ext uri="{FF2B5EF4-FFF2-40B4-BE49-F238E27FC236}">
                <a16:creationId xmlns:a16="http://schemas.microsoft.com/office/drawing/2014/main" id="{FBC6FAC6-E7CB-4F66-B27D-F572F8F92B2E}"/>
              </a:ext>
            </a:extLst>
          </p:cNvPr>
          <p:cNvSpPr/>
          <p:nvPr/>
        </p:nvSpPr>
        <p:spPr>
          <a:xfrm>
            <a:off x="5541912" y="809110"/>
            <a:ext cx="6470908" cy="5943796"/>
          </a:xfrm>
          <a:prstGeom prst="roundRect">
            <a:avLst>
              <a:gd name="adj" fmla="val 3463"/>
            </a:avLst>
          </a:prstGeom>
          <a:solidFill>
            <a:srgbClr val="05F0FF"/>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455371" rtl="0" eaLnBrk="1" fontAlgn="auto" latinLnBrk="0" hangingPunct="1">
              <a:lnSpc>
                <a:spcPct val="100000"/>
              </a:lnSpc>
              <a:spcBef>
                <a:spcPts val="0"/>
              </a:spcBef>
              <a:spcAft>
                <a:spcPts val="0"/>
              </a:spcAft>
              <a:buClrTx/>
              <a:buSzTx/>
              <a:buFontTx/>
              <a:buNone/>
              <a:tabLst/>
              <a:defRPr/>
            </a:pPr>
            <a:endParaRPr kumimoji="0" lang="en-GB" sz="896" b="0" i="0" u="none" strike="noStrike" kern="0" cap="none" spc="0" normalizeH="0" baseline="0" noProof="0" dirty="0">
              <a:ln>
                <a:noFill/>
              </a:ln>
              <a:solidFill>
                <a:sysClr val="windowText" lastClr="000000"/>
              </a:solidFill>
              <a:effectLst/>
              <a:highlight>
                <a:srgbClr val="05F0FF"/>
              </a:highlight>
              <a:uLnTx/>
              <a:uFillTx/>
              <a:latin typeface="Arial" panose="020B0604020202020204"/>
              <a:ea typeface="+mn-ea"/>
              <a:cs typeface="+mn-cs"/>
            </a:endParaRPr>
          </a:p>
        </p:txBody>
      </p:sp>
      <p:sp>
        <p:nvSpPr>
          <p:cNvPr id="32" name="Rectangle: Rounded Corners 31">
            <a:extLst>
              <a:ext uri="{FF2B5EF4-FFF2-40B4-BE49-F238E27FC236}">
                <a16:creationId xmlns:a16="http://schemas.microsoft.com/office/drawing/2014/main" id="{53EF02F3-A0C2-4306-BFA9-94A47F66526B}"/>
              </a:ext>
            </a:extLst>
          </p:cNvPr>
          <p:cNvSpPr/>
          <p:nvPr/>
        </p:nvSpPr>
        <p:spPr>
          <a:xfrm>
            <a:off x="5654141" y="901081"/>
            <a:ext cx="6248017" cy="541548"/>
          </a:xfrm>
          <a:prstGeom prst="roundRect">
            <a:avLst/>
          </a:prstGeom>
          <a:ln>
            <a:solidFill>
              <a:srgbClr val="FFFFFF"/>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455371" rtl="0" eaLnBrk="1" fontAlgn="auto" latinLnBrk="0" hangingPunct="1">
              <a:lnSpc>
                <a:spcPct val="100000"/>
              </a:lnSpc>
              <a:spcBef>
                <a:spcPts val="0"/>
              </a:spcBef>
              <a:spcAft>
                <a:spcPts val="0"/>
              </a:spcAft>
              <a:buClrTx/>
              <a:buSzTx/>
              <a:buFontTx/>
              <a:buNone/>
              <a:tabLst/>
              <a:defRPr/>
            </a:pPr>
            <a:r>
              <a:rPr kumimoji="0" lang="en-GB" sz="1594" b="1" i="0" u="none" strike="noStrike" kern="1200" cap="none" spc="0" normalizeH="0" baseline="0" noProof="0" dirty="0">
                <a:ln>
                  <a:noFill/>
                </a:ln>
                <a:solidFill>
                  <a:srgbClr val="FFFFFF"/>
                </a:solidFill>
                <a:effectLst/>
                <a:uLnTx/>
                <a:uFillTx/>
                <a:latin typeface="Premier League" panose="020B0504020203020204" pitchFamily="34" charset="0"/>
                <a:ea typeface="+mn-ea"/>
                <a:cs typeface="+mn-cs"/>
              </a:rPr>
              <a:t>What does the activity look like?</a:t>
            </a:r>
            <a:endParaRPr kumimoji="0" lang="en-GB" sz="1594" b="0" i="0" u="none" strike="noStrike" kern="1200" cap="none" spc="0" normalizeH="0" baseline="0" noProof="0" dirty="0">
              <a:ln>
                <a:noFill/>
              </a:ln>
              <a:solidFill>
                <a:srgbClr val="FFFFFF"/>
              </a:solidFill>
              <a:effectLst/>
              <a:uLnTx/>
              <a:uFillTx/>
              <a:latin typeface="Premier League" panose="020B0504020203020204" pitchFamily="34" charset="0"/>
              <a:ea typeface="+mn-ea"/>
              <a:cs typeface="+mn-cs"/>
            </a:endParaRPr>
          </a:p>
        </p:txBody>
      </p:sp>
      <p:sp>
        <p:nvSpPr>
          <p:cNvPr id="33" name="Google Shape;240;p4">
            <a:extLst>
              <a:ext uri="{FF2B5EF4-FFF2-40B4-BE49-F238E27FC236}">
                <a16:creationId xmlns:a16="http://schemas.microsoft.com/office/drawing/2014/main" id="{CD0E371C-326C-1044-8079-4F1D63B09D01}"/>
              </a:ext>
            </a:extLst>
          </p:cNvPr>
          <p:cNvSpPr/>
          <p:nvPr/>
        </p:nvSpPr>
        <p:spPr>
          <a:xfrm>
            <a:off x="5654141" y="1442630"/>
            <a:ext cx="6248017" cy="5185358"/>
          </a:xfrm>
          <a:prstGeom prst="roundRect">
            <a:avLst>
              <a:gd name="adj" fmla="val 2432"/>
            </a:avLst>
          </a:prstGeom>
          <a:solidFill>
            <a:schemeClr val="lt1"/>
          </a:solidFill>
          <a:ln w="12700" cap="flat" cmpd="sng">
            <a:solidFill>
              <a:srgbClr val="37003C"/>
            </a:solidFill>
            <a:prstDash val="solid"/>
            <a:miter lim="800000"/>
            <a:headEnd type="none" w="sm" len="sm"/>
            <a:tailEnd type="none" w="sm" len="sm"/>
          </a:ln>
        </p:spPr>
        <p:txBody>
          <a:bodyPr spcFirstLastPara="1" wrap="square" lIns="45533" tIns="22760" rIns="45533" bIns="22760" anchor="t" anchorCtr="0">
            <a:noAutofit/>
          </a:bodyPr>
          <a:lstStyle/>
          <a:p>
            <a:pPr marL="0" marR="0" lvl="0" indent="0" algn="ctr" defTabSz="455371" rtl="0" eaLnBrk="1" fontAlgn="auto" latinLnBrk="0" hangingPunct="1">
              <a:lnSpc>
                <a:spcPct val="100000"/>
              </a:lnSpc>
              <a:spcBef>
                <a:spcPts val="0"/>
              </a:spcBef>
              <a:spcAft>
                <a:spcPts val="0"/>
              </a:spcAft>
              <a:buClrTx/>
              <a:buSzTx/>
              <a:buFontTx/>
              <a:buNone/>
              <a:tabLst/>
              <a:defRPr/>
            </a:pPr>
            <a:endParaRPr kumimoji="0" lang="en-GB" sz="1594" b="1" i="0" u="none" strike="noStrike" kern="1200" cap="none" spc="0" normalizeH="0" baseline="0" noProof="0" dirty="0">
              <a:ln>
                <a:noFill/>
              </a:ln>
              <a:solidFill>
                <a:srgbClr val="37003C"/>
              </a:solidFill>
              <a:effectLst/>
              <a:uLnTx/>
              <a:uFillTx/>
              <a:latin typeface="Premier League" panose="020B0504020203020204" pitchFamily="34" charset="0"/>
              <a:ea typeface="+mn-ea"/>
              <a:cs typeface="+mn-cs"/>
              <a:sym typeface="Arial"/>
            </a:endParaRPr>
          </a:p>
          <a:p>
            <a:pPr marL="0" marR="0" lvl="0" indent="0" algn="ctr" defTabSz="455371" rtl="0" eaLnBrk="1" fontAlgn="auto" latinLnBrk="0" hangingPunct="1">
              <a:lnSpc>
                <a:spcPct val="100000"/>
              </a:lnSpc>
              <a:spcBef>
                <a:spcPts val="0"/>
              </a:spcBef>
              <a:spcAft>
                <a:spcPts val="0"/>
              </a:spcAft>
              <a:buClrTx/>
              <a:buSzTx/>
              <a:buFontTx/>
              <a:buNone/>
              <a:tabLst/>
              <a:defRPr/>
            </a:pPr>
            <a:endParaRPr kumimoji="0" lang="en-GB" sz="1594" b="1" i="0" u="none" strike="noStrike" kern="1200" cap="none" spc="0" normalizeH="0" baseline="0" noProof="0" dirty="0">
              <a:ln>
                <a:noFill/>
              </a:ln>
              <a:solidFill>
                <a:srgbClr val="37003C"/>
              </a:solidFill>
              <a:effectLst/>
              <a:uLnTx/>
              <a:uFillTx/>
              <a:latin typeface="Premier League" panose="020B0504020203020204" pitchFamily="34" charset="0"/>
              <a:ea typeface="+mn-ea"/>
              <a:cs typeface="+mn-cs"/>
              <a:sym typeface="Arial"/>
            </a:endParaRPr>
          </a:p>
          <a:p>
            <a:pPr marL="0" marR="0" lvl="0" indent="0" algn="ctr" defTabSz="455371" rtl="0" eaLnBrk="1" fontAlgn="auto" latinLnBrk="0" hangingPunct="1">
              <a:lnSpc>
                <a:spcPct val="100000"/>
              </a:lnSpc>
              <a:spcBef>
                <a:spcPts val="0"/>
              </a:spcBef>
              <a:spcAft>
                <a:spcPts val="0"/>
              </a:spcAft>
              <a:buClrTx/>
              <a:buSzTx/>
              <a:buFontTx/>
              <a:buNone/>
              <a:tabLst/>
              <a:defRPr/>
            </a:pPr>
            <a:endParaRPr kumimoji="0" lang="en-GB" sz="1594" b="1" i="0" u="none" strike="noStrike" kern="1200" cap="none" spc="0" normalizeH="0" baseline="0" noProof="0" dirty="0">
              <a:ln>
                <a:noFill/>
              </a:ln>
              <a:solidFill>
                <a:srgbClr val="37003C"/>
              </a:solidFill>
              <a:effectLst/>
              <a:uLnTx/>
              <a:uFillTx/>
              <a:latin typeface="Premier League" panose="020B0504020203020204" pitchFamily="34" charset="0"/>
              <a:ea typeface="+mn-ea"/>
              <a:cs typeface="+mn-cs"/>
              <a:sym typeface="Arial"/>
            </a:endParaRPr>
          </a:p>
          <a:p>
            <a:pPr marL="0" marR="0" lvl="0" indent="0" algn="ctr" defTabSz="455371" rtl="0" eaLnBrk="1" fontAlgn="auto" latinLnBrk="0" hangingPunct="1">
              <a:lnSpc>
                <a:spcPct val="100000"/>
              </a:lnSpc>
              <a:spcBef>
                <a:spcPts val="0"/>
              </a:spcBef>
              <a:spcAft>
                <a:spcPts val="0"/>
              </a:spcAft>
              <a:buClrTx/>
              <a:buSzTx/>
              <a:buFontTx/>
              <a:buNone/>
              <a:tabLst/>
              <a:defRPr/>
            </a:pPr>
            <a:endParaRPr kumimoji="0" lang="en-GB" sz="1594" b="1" i="0" u="none" strike="noStrike" kern="1200" cap="none" spc="0" normalizeH="0" baseline="0" noProof="0" dirty="0">
              <a:ln>
                <a:noFill/>
              </a:ln>
              <a:solidFill>
                <a:srgbClr val="37003C"/>
              </a:solidFill>
              <a:effectLst/>
              <a:uLnTx/>
              <a:uFillTx/>
              <a:latin typeface="Premier League" panose="020B0504020203020204" pitchFamily="34" charset="0"/>
              <a:ea typeface="+mn-ea"/>
              <a:cs typeface="+mn-cs"/>
              <a:sym typeface="Arial"/>
            </a:endParaRPr>
          </a:p>
          <a:p>
            <a:pPr marL="0" marR="0" lvl="0" indent="0" algn="ctr" defTabSz="455371" rtl="0" eaLnBrk="1" fontAlgn="auto" latinLnBrk="0" hangingPunct="1">
              <a:lnSpc>
                <a:spcPct val="100000"/>
              </a:lnSpc>
              <a:spcBef>
                <a:spcPts val="0"/>
              </a:spcBef>
              <a:spcAft>
                <a:spcPts val="0"/>
              </a:spcAft>
              <a:buClrTx/>
              <a:buSzTx/>
              <a:buFontTx/>
              <a:buNone/>
              <a:tabLst/>
              <a:defRPr/>
            </a:pPr>
            <a:endParaRPr kumimoji="0" lang="en-GB" sz="1594" b="1" i="0" u="none" strike="noStrike" kern="1200" cap="none" spc="0" normalizeH="0" baseline="0" noProof="0" dirty="0">
              <a:ln>
                <a:noFill/>
              </a:ln>
              <a:solidFill>
                <a:srgbClr val="37003C"/>
              </a:solidFill>
              <a:effectLst/>
              <a:uLnTx/>
              <a:uFillTx/>
              <a:latin typeface="Premier League" panose="020B0504020203020204" pitchFamily="34" charset="0"/>
              <a:ea typeface="+mn-ea"/>
              <a:cs typeface="+mn-cs"/>
              <a:sym typeface="Arial"/>
            </a:endParaRPr>
          </a:p>
          <a:p>
            <a:pPr marL="0" marR="0" lvl="0" indent="0" algn="ctr" defTabSz="455371" rtl="0" eaLnBrk="1" fontAlgn="auto" latinLnBrk="0" hangingPunct="1">
              <a:lnSpc>
                <a:spcPct val="100000"/>
              </a:lnSpc>
              <a:spcBef>
                <a:spcPts val="0"/>
              </a:spcBef>
              <a:spcAft>
                <a:spcPts val="0"/>
              </a:spcAft>
              <a:buClrTx/>
              <a:buSzTx/>
              <a:buFontTx/>
              <a:buNone/>
              <a:tabLst/>
              <a:defRPr/>
            </a:pPr>
            <a:endParaRPr kumimoji="0" lang="en-GB" sz="1594" b="1" i="0" u="none" strike="noStrike" kern="1200" cap="none" spc="0" normalizeH="0" baseline="0" noProof="0" dirty="0">
              <a:ln>
                <a:noFill/>
              </a:ln>
              <a:solidFill>
                <a:srgbClr val="37003C"/>
              </a:solidFill>
              <a:effectLst/>
              <a:uLnTx/>
              <a:uFillTx/>
              <a:latin typeface="Premier League" panose="020B0504020203020204" pitchFamily="34" charset="0"/>
              <a:ea typeface="+mn-ea"/>
              <a:cs typeface="+mn-cs"/>
              <a:sym typeface="Arial"/>
            </a:endParaRPr>
          </a:p>
          <a:p>
            <a:pPr marL="0" marR="0" lvl="0" indent="0" algn="ctr" defTabSz="455371" rtl="0" eaLnBrk="1" fontAlgn="auto" latinLnBrk="0" hangingPunct="1">
              <a:lnSpc>
                <a:spcPct val="100000"/>
              </a:lnSpc>
              <a:spcBef>
                <a:spcPts val="0"/>
              </a:spcBef>
              <a:spcAft>
                <a:spcPts val="0"/>
              </a:spcAft>
              <a:buClrTx/>
              <a:buSzTx/>
              <a:buFontTx/>
              <a:buNone/>
              <a:tabLst/>
              <a:defRPr/>
            </a:pPr>
            <a:endParaRPr kumimoji="0" lang="en-GB" sz="1594" b="1" i="0" u="none" strike="noStrike" kern="1200" cap="none" spc="0" normalizeH="0" baseline="0" noProof="0" dirty="0">
              <a:ln>
                <a:noFill/>
              </a:ln>
              <a:solidFill>
                <a:srgbClr val="37003C"/>
              </a:solidFill>
              <a:effectLst/>
              <a:uLnTx/>
              <a:uFillTx/>
              <a:latin typeface="Premier League" panose="020B0504020203020204" pitchFamily="34" charset="0"/>
              <a:ea typeface="+mn-ea"/>
              <a:cs typeface="+mn-cs"/>
              <a:sym typeface="Arial"/>
            </a:endParaRPr>
          </a:p>
          <a:p>
            <a:pPr marL="0" marR="0" lvl="0" indent="0" algn="ctr" defTabSz="455371" rtl="0" eaLnBrk="1" fontAlgn="auto" latinLnBrk="0" hangingPunct="1">
              <a:lnSpc>
                <a:spcPct val="100000"/>
              </a:lnSpc>
              <a:spcBef>
                <a:spcPts val="0"/>
              </a:spcBef>
              <a:spcAft>
                <a:spcPts val="0"/>
              </a:spcAft>
              <a:buClrTx/>
              <a:buSzTx/>
              <a:buFontTx/>
              <a:buNone/>
              <a:tabLst/>
              <a:defRPr/>
            </a:pPr>
            <a:br>
              <a:rPr lang="en-GB" sz="1600" b="1" dirty="0">
                <a:solidFill>
                  <a:srgbClr val="37003C"/>
                </a:solidFill>
                <a:latin typeface="Premier League" panose="020B0504020203020204"/>
                <a:cs typeface="Posterama" panose="020B0502040204020203" pitchFamily="34" charset="0"/>
                <a:sym typeface="Arial"/>
              </a:rPr>
            </a:br>
            <a:r>
              <a:rPr lang="en-GB" sz="1600" b="1" dirty="0">
                <a:solidFill>
                  <a:srgbClr val="37003C"/>
                </a:solidFill>
                <a:latin typeface="Premier League" panose="020B0504020203020204"/>
                <a:cs typeface="Posterama" panose="020B0502040204020203" pitchFamily="34" charset="0"/>
                <a:sym typeface="Arial"/>
              </a:rPr>
              <a:t>HOW TO PLAY </a:t>
            </a:r>
            <a:br>
              <a:rPr kumimoji="0" lang="en-GB" sz="1594" b="1" i="0" u="none" strike="noStrike" kern="1200" cap="none" spc="0" normalizeH="0" baseline="0" noProof="0" dirty="0">
                <a:ln>
                  <a:noFill/>
                </a:ln>
                <a:solidFill>
                  <a:srgbClr val="37003C"/>
                </a:solidFill>
                <a:effectLst/>
                <a:uLnTx/>
                <a:uFillTx/>
                <a:latin typeface="Premier League" panose="020B0504020203020204"/>
                <a:ea typeface="+mn-ea"/>
                <a:cs typeface="+mn-cs"/>
                <a:sym typeface="Arial"/>
              </a:rPr>
            </a:br>
            <a:endParaRPr kumimoji="0" lang="en-US" sz="1195" b="1" i="0" u="none" strike="noStrike" kern="1200" cap="none" spc="0" normalizeH="0" baseline="0" noProof="0" dirty="0">
              <a:ln>
                <a:noFill/>
              </a:ln>
              <a:solidFill>
                <a:srgbClr val="37003C"/>
              </a:solidFill>
              <a:effectLst/>
              <a:uLnTx/>
              <a:uFillTx/>
              <a:latin typeface="Premier League" panose="020B0504020203020204"/>
              <a:sym typeface="Arial"/>
            </a:endParaRPr>
          </a:p>
          <a:p>
            <a:pPr lvl="0" defTabSz="455371">
              <a:defRPr/>
            </a:pPr>
            <a:r>
              <a:rPr lang="en-US" sz="1195" b="1" dirty="0">
                <a:solidFill>
                  <a:srgbClr val="37003C"/>
                </a:solidFill>
                <a:latin typeface="Premier League" panose="020B0504020203020204"/>
                <a:sym typeface="Arial"/>
              </a:rPr>
              <a:t>Set up and equipment:  </a:t>
            </a:r>
            <a:r>
              <a:rPr lang="en-US" sz="1195" dirty="0">
                <a:solidFill>
                  <a:srgbClr val="37003C"/>
                </a:solidFill>
                <a:latin typeface="Premier League" panose="020B0504020203020204"/>
                <a:sym typeface="Arial"/>
              </a:rPr>
              <a:t>Split the group into two teams. Use the playground court markings or a coned rectangle and create a line of cones across the middle dividing the two teams. They must remain in their half. Place five cones at either end of the half. You will need five balls to play this game and a set of cones. This activity would work best indoors. </a:t>
            </a:r>
            <a:br>
              <a:rPr lang="en-US" sz="1195" dirty="0">
                <a:solidFill>
                  <a:srgbClr val="37003C"/>
                </a:solidFill>
                <a:latin typeface="Premier League" panose="020B0504020203020204"/>
                <a:sym typeface="Arial"/>
              </a:rPr>
            </a:br>
            <a:br>
              <a:rPr lang="en-US" sz="1195" dirty="0">
                <a:solidFill>
                  <a:srgbClr val="37003C"/>
                </a:solidFill>
                <a:latin typeface="Premier League" panose="020B0504020203020204"/>
                <a:sym typeface="Arial"/>
              </a:rPr>
            </a:br>
            <a:r>
              <a:rPr lang="en-US" sz="1195" b="1" dirty="0">
                <a:solidFill>
                  <a:srgbClr val="37003C"/>
                </a:solidFill>
                <a:latin typeface="Premier League" panose="020B0504020203020204"/>
                <a:sym typeface="Arial"/>
              </a:rPr>
              <a:t>Activity: </a:t>
            </a:r>
            <a:r>
              <a:rPr lang="en-US" sz="1195" dirty="0">
                <a:solidFill>
                  <a:srgbClr val="37003C"/>
                </a:solidFill>
                <a:latin typeface="Premier League" panose="020B0504020203020204"/>
                <a:sym typeface="Arial"/>
              </a:rPr>
              <a:t>The aim of the game is to roll the ball underarm and get it to hit and knock over the opposing team’s line of traffic cones. The first team to knock over all five cones wins. Pupils cannot enter the opponent’s half, neither can they stand and guard the cones. To support safeguarding, encourage pupils to keep the balls low when sending towards the target. </a:t>
            </a:r>
            <a:br>
              <a:rPr lang="en-US" sz="1195" dirty="0">
                <a:solidFill>
                  <a:srgbClr val="37003C"/>
                </a:solidFill>
                <a:latin typeface="Premier League" panose="020B0504020203020204"/>
                <a:sym typeface="Arial"/>
              </a:rPr>
            </a:br>
            <a:endParaRPr lang="en-US" sz="1195" dirty="0">
              <a:solidFill>
                <a:srgbClr val="37003C"/>
              </a:solidFill>
              <a:latin typeface="Premier League" panose="020B0504020203020204"/>
              <a:sym typeface="Arial"/>
            </a:endParaRPr>
          </a:p>
          <a:p>
            <a:pPr marR="0" lvl="0" indent="0" defTabSz="455371" fontAlgn="auto">
              <a:lnSpc>
                <a:spcPct val="100000"/>
              </a:lnSpc>
              <a:spcBef>
                <a:spcPts val="0"/>
              </a:spcBef>
              <a:spcAft>
                <a:spcPts val="0"/>
              </a:spcAft>
              <a:buClrTx/>
              <a:buSzTx/>
              <a:buFontTx/>
              <a:buNone/>
              <a:tabLst/>
              <a:defRPr/>
            </a:pPr>
            <a:r>
              <a:rPr lang="en-US" sz="1195" b="1" dirty="0">
                <a:solidFill>
                  <a:srgbClr val="37003C"/>
                </a:solidFill>
                <a:latin typeface="Premier League" panose="020B0504020203020204"/>
                <a:sym typeface="Arial"/>
              </a:rPr>
              <a:t>Progression</a:t>
            </a:r>
            <a:r>
              <a:rPr lang="en-US" sz="1195" dirty="0">
                <a:solidFill>
                  <a:srgbClr val="37003C"/>
                </a:solidFill>
                <a:latin typeface="Premier League" panose="020B0504020203020204"/>
                <a:sym typeface="Arial"/>
              </a:rPr>
              <a:t>: </a:t>
            </a:r>
            <a:br>
              <a:rPr lang="en-US" sz="1195" dirty="0">
                <a:solidFill>
                  <a:srgbClr val="37003C"/>
                </a:solidFill>
                <a:latin typeface="Premier League" panose="020B0504020203020204"/>
                <a:sym typeface="Arial"/>
              </a:rPr>
            </a:br>
            <a:r>
              <a:rPr lang="en-US" sz="1195" dirty="0">
                <a:solidFill>
                  <a:srgbClr val="37003C"/>
                </a:solidFill>
                <a:latin typeface="Premier League" panose="020B0504020203020204"/>
                <a:sym typeface="Arial"/>
              </a:rPr>
              <a:t>1. Pupils can use their feet to pass the ball to get it to hit the traffic cones.</a:t>
            </a:r>
          </a:p>
          <a:p>
            <a:pPr marR="0" lvl="0" indent="0" defTabSz="455371" fontAlgn="auto">
              <a:lnSpc>
                <a:spcPct val="100000"/>
              </a:lnSpc>
              <a:spcBef>
                <a:spcPts val="0"/>
              </a:spcBef>
              <a:spcAft>
                <a:spcPts val="0"/>
              </a:spcAft>
              <a:buClrTx/>
              <a:buSzTx/>
              <a:buFontTx/>
              <a:buNone/>
              <a:tabLst/>
              <a:defRPr/>
            </a:pPr>
            <a:r>
              <a:rPr lang="en-US" sz="1195" dirty="0">
                <a:solidFill>
                  <a:srgbClr val="37003C"/>
                </a:solidFill>
                <a:latin typeface="Premier League" panose="020B0504020203020204"/>
                <a:sym typeface="Arial"/>
              </a:rPr>
              <a:t>2. Nominate one player in the defensive zone to try and stop them from hitting the cones.</a:t>
            </a:r>
          </a:p>
          <a:p>
            <a:pPr marR="0" lvl="0" indent="0" defTabSz="455371" fontAlgn="auto">
              <a:lnSpc>
                <a:spcPct val="100000"/>
              </a:lnSpc>
              <a:spcBef>
                <a:spcPts val="0"/>
              </a:spcBef>
              <a:spcAft>
                <a:spcPts val="0"/>
              </a:spcAft>
              <a:buClrTx/>
              <a:buSzTx/>
              <a:buFontTx/>
              <a:buNone/>
              <a:tabLst/>
              <a:defRPr/>
            </a:pPr>
            <a:r>
              <a:rPr lang="en-US" sz="1195" dirty="0">
                <a:solidFill>
                  <a:srgbClr val="37003C"/>
                </a:solidFill>
                <a:latin typeface="Premier League" panose="020B0504020203020204"/>
                <a:sym typeface="Arial"/>
              </a:rPr>
              <a:t>3. Identify one player to retrieve balls for the rest of the team. </a:t>
            </a:r>
            <a:br>
              <a:rPr lang="en-US" sz="1195" dirty="0">
                <a:solidFill>
                  <a:srgbClr val="37003C"/>
                </a:solidFill>
                <a:latin typeface="Premier League" panose="020B0504020203020204"/>
                <a:sym typeface="Arial"/>
              </a:rPr>
            </a:br>
            <a:br>
              <a:rPr lang="en-US" sz="1195" dirty="0">
                <a:solidFill>
                  <a:srgbClr val="37003C"/>
                </a:solidFill>
                <a:latin typeface="Premier League" panose="020B0504020203020204"/>
                <a:sym typeface="Arial"/>
              </a:rPr>
            </a:br>
            <a:endParaRPr sz="1195" dirty="0">
              <a:solidFill>
                <a:srgbClr val="37003C"/>
              </a:solidFill>
              <a:latin typeface="Premier League" panose="020B0504020203020204"/>
              <a:sym typeface="Arial"/>
            </a:endParaRPr>
          </a:p>
        </p:txBody>
      </p:sp>
      <p:pic>
        <p:nvPicPr>
          <p:cNvPr id="8" name="Picture 7">
            <a:extLst>
              <a:ext uri="{FF2B5EF4-FFF2-40B4-BE49-F238E27FC236}">
                <a16:creationId xmlns:a16="http://schemas.microsoft.com/office/drawing/2014/main" id="{56F1EF8F-41A2-4A4A-B3F8-3DBBF3ECC30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63384" y="1348551"/>
            <a:ext cx="998319" cy="992522"/>
          </a:xfrm>
          <a:prstGeom prst="rect">
            <a:avLst/>
          </a:prstGeom>
        </p:spPr>
      </p:pic>
      <p:pic>
        <p:nvPicPr>
          <p:cNvPr id="4" name="Picture 3">
            <a:extLst>
              <a:ext uri="{FF2B5EF4-FFF2-40B4-BE49-F238E27FC236}">
                <a16:creationId xmlns:a16="http://schemas.microsoft.com/office/drawing/2014/main" id="{CD0C53FC-923B-400C-8073-7C6FF216D3A3}"/>
              </a:ext>
            </a:extLst>
          </p:cNvPr>
          <p:cNvPicPr>
            <a:picLocks noChangeAspect="1"/>
          </p:cNvPicPr>
          <p:nvPr/>
        </p:nvPicPr>
        <p:blipFill rotWithShape="1">
          <a:blip r:embed="rId5"/>
          <a:srcRect l="7609" t="8322" r="7337" b="5758"/>
          <a:stretch/>
        </p:blipFill>
        <p:spPr>
          <a:xfrm>
            <a:off x="7098725" y="1496710"/>
            <a:ext cx="3436403" cy="1932290"/>
          </a:xfrm>
          <a:prstGeom prst="rect">
            <a:avLst/>
          </a:prstGeom>
        </p:spPr>
      </p:pic>
      <p:sp>
        <p:nvSpPr>
          <p:cNvPr id="24" name="Rectangle 23">
            <a:extLst>
              <a:ext uri="{FF2B5EF4-FFF2-40B4-BE49-F238E27FC236}">
                <a16:creationId xmlns:a16="http://schemas.microsoft.com/office/drawing/2014/main" id="{783C4AB4-C653-4409-9F25-4F25F6A44080}"/>
              </a:ext>
            </a:extLst>
          </p:cNvPr>
          <p:cNvSpPr/>
          <p:nvPr/>
        </p:nvSpPr>
        <p:spPr>
          <a:xfrm>
            <a:off x="5025805" y="1940236"/>
            <a:ext cx="151020" cy="1698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5371" rtl="0" eaLnBrk="1" fontAlgn="auto" latinLnBrk="0" hangingPunct="1">
              <a:lnSpc>
                <a:spcPct val="100000"/>
              </a:lnSpc>
              <a:spcBef>
                <a:spcPts val="0"/>
              </a:spcBef>
              <a:spcAft>
                <a:spcPts val="0"/>
              </a:spcAft>
              <a:buClrTx/>
              <a:buSzTx/>
              <a:buFontTx/>
              <a:buNone/>
              <a:tabLst/>
              <a:defRPr/>
            </a:pPr>
            <a:r>
              <a:rPr kumimoji="0" lang="en-GB" sz="896" b="0" i="0" u="none" strike="noStrike" kern="1200" cap="none" spc="0" normalizeH="0" baseline="0" noProof="0" dirty="0">
                <a:ln>
                  <a:noFill/>
                </a:ln>
                <a:solidFill>
                  <a:srgbClr val="37003C"/>
                </a:solidFill>
                <a:effectLst/>
                <a:uLnTx/>
                <a:uFillTx/>
                <a:latin typeface="Arial" panose="020B0604020202020204"/>
                <a:ea typeface="+mn-ea"/>
                <a:cs typeface="+mn-cs"/>
              </a:rPr>
              <a:t>✓</a:t>
            </a:r>
          </a:p>
        </p:txBody>
      </p:sp>
      <p:sp>
        <p:nvSpPr>
          <p:cNvPr id="26" name="Rectangle 25">
            <a:extLst>
              <a:ext uri="{FF2B5EF4-FFF2-40B4-BE49-F238E27FC236}">
                <a16:creationId xmlns:a16="http://schemas.microsoft.com/office/drawing/2014/main" id="{A01EFDFE-E0DE-40C9-B768-748417756C2E}"/>
              </a:ext>
            </a:extLst>
          </p:cNvPr>
          <p:cNvSpPr/>
          <p:nvPr/>
        </p:nvSpPr>
        <p:spPr>
          <a:xfrm>
            <a:off x="5019180" y="2197319"/>
            <a:ext cx="151020" cy="1698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5371" rtl="0" eaLnBrk="1" fontAlgn="auto" latinLnBrk="0" hangingPunct="1">
              <a:lnSpc>
                <a:spcPct val="100000"/>
              </a:lnSpc>
              <a:spcBef>
                <a:spcPts val="0"/>
              </a:spcBef>
              <a:spcAft>
                <a:spcPts val="0"/>
              </a:spcAft>
              <a:buClrTx/>
              <a:buSzTx/>
              <a:buFontTx/>
              <a:buNone/>
              <a:tabLst/>
              <a:defRPr/>
            </a:pPr>
            <a:r>
              <a:rPr kumimoji="0" lang="en-GB" sz="896" b="0" i="0" u="none" strike="noStrike" kern="1200" cap="none" spc="0" normalizeH="0" baseline="0" noProof="0" dirty="0">
                <a:ln>
                  <a:noFill/>
                </a:ln>
                <a:solidFill>
                  <a:srgbClr val="37003C"/>
                </a:solidFill>
                <a:effectLst/>
                <a:uLnTx/>
                <a:uFillTx/>
                <a:latin typeface="Arial" panose="020B0604020202020204"/>
                <a:ea typeface="+mn-ea"/>
                <a:cs typeface="+mn-cs"/>
              </a:rPr>
              <a:t>✓</a:t>
            </a:r>
          </a:p>
        </p:txBody>
      </p:sp>
    </p:spTree>
    <p:extLst>
      <p:ext uri="{BB962C8B-B14F-4D97-AF65-F5344CB8AC3E}">
        <p14:creationId xmlns:p14="http://schemas.microsoft.com/office/powerpoint/2010/main" val="1766840"/>
      </p:ext>
    </p:extLst>
  </p:cSld>
  <p:clrMapOvr>
    <a:masterClrMapping/>
  </p:clrMapOvr>
</p:sld>
</file>

<file path=ppt/theme/theme1.xml><?xml version="1.0" encoding="utf-8"?>
<a:theme xmlns:a="http://schemas.openxmlformats.org/drawingml/2006/main" name="3_Office Theme">
  <a:themeElements>
    <a:clrScheme name="Custom 1">
      <a:dk1>
        <a:srgbClr val="37003C"/>
      </a:dk1>
      <a:lt1>
        <a:srgbClr val="FFFFFF"/>
      </a:lt1>
      <a:dk2>
        <a:srgbClr val="963CFF"/>
      </a:dk2>
      <a:lt2>
        <a:srgbClr val="EBEBE4"/>
      </a:lt2>
      <a:accent1>
        <a:srgbClr val="FF2882"/>
      </a:accent1>
      <a:accent2>
        <a:srgbClr val="FF6900"/>
      </a:accent2>
      <a:accent3>
        <a:srgbClr val="00FE86"/>
      </a:accent3>
      <a:accent4>
        <a:srgbClr val="01EFFE"/>
      </a:accent4>
      <a:accent5>
        <a:srgbClr val="963CFF"/>
      </a:accent5>
      <a:accent6>
        <a:srgbClr val="EBFE00"/>
      </a:accent6>
      <a:hlink>
        <a:srgbClr val="963CFF"/>
      </a:hlink>
      <a:folHlink>
        <a:srgbClr val="37003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Dark Purple">
      <a:srgbClr val="382738"/>
    </a:custClr>
    <a:custClr name="Dark Blue">
      <a:srgbClr val="267888"/>
    </a:custClr>
    <a:custClr name="Dark Red">
      <a:srgbClr val="881D48"/>
    </a:custClr>
    <a:custClr name="Dark Yellow">
      <a:srgbClr val="847E26"/>
    </a:custClr>
    <a:custClr name="Dark Green">
      <a:srgbClr val="267E5A"/>
    </a:custClr>
    <a:custClr name="Light Grey">
      <a:srgbClr val="94948D"/>
    </a:custClr>
    <a:custClr name="Stone">
      <a:srgbClr val="EBEBE4"/>
    </a:custClr>
    <a:custClr name="Grey">
      <a:srgbClr val="5C505E"/>
    </a:custClr>
    <a:custClr name="Gold">
      <a:srgbClr val="85854D"/>
    </a:custClr>
  </a:custClrLst>
  <a:extLst>
    <a:ext uri="{05A4C25C-085E-4340-85A3-A5531E510DB2}">
      <thm15:themeFamily xmlns:thm15="http://schemas.microsoft.com/office/thememl/2012/main" name="Blank.potx" id="{96EA3BB1-F91E-498A-A836-D2B98E10E8C2}" vid="{D4382CF8-9C23-49BC-AFFB-4CFE9EC925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4849</TotalTime>
  <Words>341</Words>
  <Application>Microsoft Office PowerPoint</Application>
  <PresentationFormat>Widescreen</PresentationFormat>
  <Paragraphs>34</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Premier League</vt:lpstr>
      <vt:lpstr>3_Office Theme</vt:lpstr>
      <vt:lpstr>Cone attack | LO: Develop tactics and work collectively as a team in an attack vs defence game.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Colours | LO: To use changes in speed and direction to support different types of movements</dc:title>
  <dc:creator>Natasha Sankarsingh</dc:creator>
  <cp:lastModifiedBy>Natasha Sankarsingh</cp:lastModifiedBy>
  <cp:revision>87</cp:revision>
  <dcterms:created xsi:type="dcterms:W3CDTF">2020-09-09T16:02:42Z</dcterms:created>
  <dcterms:modified xsi:type="dcterms:W3CDTF">2020-11-04T16:43:43Z</dcterms:modified>
</cp:coreProperties>
</file>