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
  </p:notesMasterIdLst>
  <p:sldIdLst>
    <p:sldId id="28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Sankarsingh" initials="NS" lastIdx="16" clrIdx="0">
    <p:extLst>
      <p:ext uri="{19B8F6BF-5375-455C-9EA6-DF929625EA0E}">
        <p15:presenceInfo xmlns:p15="http://schemas.microsoft.com/office/powerpoint/2012/main" userId="S-1-5-21-1598838018-3775903872-2167328690-25668" providerId="AD"/>
      </p:ext>
    </p:extLst>
  </p:cmAuthor>
  <p:cmAuthor id="2" name="Megan Smith" initials="MS" lastIdx="5" clrIdx="1">
    <p:extLst>
      <p:ext uri="{19B8F6BF-5375-455C-9EA6-DF929625EA0E}">
        <p15:presenceInfo xmlns:p15="http://schemas.microsoft.com/office/powerpoint/2012/main" userId="S-1-5-21-1598838018-3775903872-2167328690-25679" providerId="AD"/>
      </p:ext>
    </p:extLst>
  </p:cmAuthor>
  <p:cmAuthor id="3" name="Eleanor Ward" initials="EW" lastIdx="31" clrIdx="2">
    <p:extLst>
      <p:ext uri="{19B8F6BF-5375-455C-9EA6-DF929625EA0E}">
        <p15:presenceInfo xmlns:p15="http://schemas.microsoft.com/office/powerpoint/2012/main" userId="S::Eleanor.Ward@edcoms.co.uk::781cb6de-cf51-4b94-a4c7-66761e6ea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4C396-8E0A-482E-8423-BBEC18586EB0}"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4A803-A500-4B60-A977-308FF5CB638D}" type="slidenum">
              <a:rPr lang="en-GB" smtClean="0"/>
              <a:t>‹#›</a:t>
            </a:fld>
            <a:endParaRPr lang="en-GB"/>
          </a:p>
        </p:txBody>
      </p:sp>
    </p:spTree>
    <p:extLst>
      <p:ext uri="{BB962C8B-B14F-4D97-AF65-F5344CB8AC3E}">
        <p14:creationId xmlns:p14="http://schemas.microsoft.com/office/powerpoint/2010/main" val="3226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fld id="{25E17F97-4598-420B-A7D5-4DC9EFC736CC}" type="slidenum">
              <a:rPr lang="en-GB" smtClean="0"/>
              <a:t>1</a:t>
            </a:fld>
            <a:endParaRPr lang="en-GB"/>
          </a:p>
        </p:txBody>
      </p:sp>
    </p:spTree>
    <p:extLst>
      <p:ext uri="{BB962C8B-B14F-4D97-AF65-F5344CB8AC3E}">
        <p14:creationId xmlns:p14="http://schemas.microsoft.com/office/powerpoint/2010/main" val="69188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Core)">
    <p:bg>
      <p:bgPr>
        <a:solidFill>
          <a:schemeClr val="tx2"/>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9" name="Title 1"/>
          <p:cNvSpPr>
            <a:spLocks noGrp="1"/>
          </p:cNvSpPr>
          <p:nvPr>
            <p:ph type="ctrTitle"/>
          </p:nvPr>
        </p:nvSpPr>
        <p:spPr>
          <a:xfrm>
            <a:off x="2277105" y="2112640"/>
            <a:ext cx="7638163" cy="708305"/>
          </a:xfrm>
        </p:spPr>
        <p:txBody>
          <a:bodyPr anchor="ctr" anchorCtr="0"/>
          <a:lstStyle>
            <a:lvl1pPr algn="ctr">
              <a:lnSpc>
                <a:spcPct val="100000"/>
              </a:lnSpc>
              <a:defRPr sz="3984" baseline="0">
                <a:solidFill>
                  <a:schemeClr val="tx1"/>
                </a:solidFill>
              </a:defRPr>
            </a:lvl1pPr>
          </a:lstStyle>
          <a:p>
            <a:r>
              <a:rPr lang="en-US"/>
              <a:t>Click to edit Master title style</a:t>
            </a:r>
            <a:endParaRPr lang="en-GB" dirty="0"/>
          </a:p>
        </p:txBody>
      </p:sp>
      <p:sp>
        <p:nvSpPr>
          <p:cNvPr id="16" name="Text Placeholder 3"/>
          <p:cNvSpPr>
            <a:spLocks noGrp="1"/>
          </p:cNvSpPr>
          <p:nvPr>
            <p:ph type="body" sz="quarter" idx="10" hasCustomPrompt="1"/>
          </p:nvPr>
        </p:nvSpPr>
        <p:spPr>
          <a:xfrm>
            <a:off x="2277105" y="2928692"/>
            <a:ext cx="7637790" cy="322730"/>
          </a:xfrm>
        </p:spPr>
        <p:txBody>
          <a:bodyPr anchor="ctr"/>
          <a:lstStyle>
            <a:lvl1pPr marL="0" indent="0" algn="ctr">
              <a:buNone/>
              <a:defRPr sz="1494" b="0" baseline="0">
                <a:solidFill>
                  <a:schemeClr val="tx1"/>
                </a:solidFill>
              </a:defRPr>
            </a:lvl1pPr>
          </a:lstStyle>
          <a:p>
            <a:pPr lvl="0"/>
            <a:r>
              <a:rPr lang="en-US" dirty="0"/>
              <a:t>Client name</a:t>
            </a:r>
          </a:p>
        </p:txBody>
      </p:sp>
      <p:sp>
        <p:nvSpPr>
          <p:cNvPr id="12" name="Text Placeholder 3">
            <a:extLst>
              <a:ext uri="{FF2B5EF4-FFF2-40B4-BE49-F238E27FC236}">
                <a16:creationId xmlns:a16="http://schemas.microsoft.com/office/drawing/2014/main" id="{91E88142-627A-4C46-83A4-C3E892DC3B2D}"/>
              </a:ext>
            </a:extLst>
          </p:cNvPr>
          <p:cNvSpPr>
            <a:spLocks noGrp="1"/>
          </p:cNvSpPr>
          <p:nvPr>
            <p:ph type="body" sz="quarter" idx="11" hasCustomPrompt="1"/>
          </p:nvPr>
        </p:nvSpPr>
        <p:spPr>
          <a:xfrm>
            <a:off x="2277105" y="6080474"/>
            <a:ext cx="7637790" cy="322730"/>
          </a:xfrm>
        </p:spPr>
        <p:txBody>
          <a:bodyPr anchor="ctr"/>
          <a:lstStyle>
            <a:lvl1pPr marL="0" indent="0" algn="ctr">
              <a:buNone/>
              <a:defRPr sz="1394" b="0">
                <a:solidFill>
                  <a:schemeClr val="bg1"/>
                </a:solidFill>
              </a:defRPr>
            </a:lvl1pPr>
          </a:lstStyle>
          <a:p>
            <a:pPr lvl="0"/>
            <a:r>
              <a:rPr lang="en-US" dirty="0"/>
              <a:t>DD.MM.2019 </a:t>
            </a:r>
          </a:p>
        </p:txBody>
      </p:sp>
      <p:pic>
        <p:nvPicPr>
          <p:cNvPr id="3" name="Picture 2">
            <a:extLst>
              <a:ext uri="{FF2B5EF4-FFF2-40B4-BE49-F238E27FC236}">
                <a16:creationId xmlns:a16="http://schemas.microsoft.com/office/drawing/2014/main" id="{FD18C5EA-D5A9-43F7-8020-423230B30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5809" y="352636"/>
            <a:ext cx="2620382" cy="1210511"/>
          </a:xfrm>
          <a:prstGeom prst="rect">
            <a:avLst/>
          </a:prstGeom>
        </p:spPr>
      </p:pic>
    </p:spTree>
    <p:extLst>
      <p:ext uri="{BB962C8B-B14F-4D97-AF65-F5344CB8AC3E}">
        <p14:creationId xmlns:p14="http://schemas.microsoft.com/office/powerpoint/2010/main" val="416692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5400000">
            <a:off x="-381000" y="381001"/>
            <a:ext cx="6858001" cy="6096000"/>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8" name="Text Placeholder 5"/>
          <p:cNvSpPr>
            <a:spLocks noGrp="1"/>
          </p:cNvSpPr>
          <p:nvPr userDrawn="1">
            <p:ph type="body" sz="quarter" idx="11"/>
          </p:nvPr>
        </p:nvSpPr>
        <p:spPr>
          <a:xfrm>
            <a:off x="501279" y="0"/>
            <a:ext cx="5594721" cy="6858000"/>
          </a:xfrm>
          <a:noFill/>
        </p:spPr>
        <p:txBody>
          <a:bodyPr lIns="180000" tIns="180000" rIns="180000" bIns="180000" anchor="ctr" anchorCtr="0"/>
          <a:lstStyle>
            <a:lvl1pPr marL="0" indent="0" algn="l">
              <a:lnSpc>
                <a:spcPct val="100000"/>
              </a:lnSpc>
              <a:spcAft>
                <a:spcPts val="0"/>
              </a:spcAft>
              <a:buFontTx/>
              <a:buNone/>
              <a:defRPr sz="2988"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6653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C183D7F6-B498-43B3-948B-1728B52AA6E4}">
                <adec:decorative xmlns:adec="http://schemas.microsoft.com/office/drawing/2017/decorative" val="1"/>
              </a:ext>
            </a:extLst>
          </p:cNvPr>
          <p:cNvSpPr>
            <a:spLocks noGrp="1"/>
          </p:cNvSpPr>
          <p:nvPr>
            <p:ph sz="quarter" idx="10"/>
          </p:nvPr>
        </p:nvSpPr>
        <p:spPr>
          <a:xfrm>
            <a:off x="502070" y="1438962"/>
            <a:ext cx="11188650" cy="45366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a:extLst>
              <a:ext uri="{FF2B5EF4-FFF2-40B4-BE49-F238E27FC236}">
                <a16:creationId xmlns:a16="http://schemas.microsoft.com/office/drawing/2014/main" id="{EB257E69-656E-433F-8AE2-5167C79E8DC4}"/>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6" name="Picture Placeholder 5" descr="Click to insert your CCO logo">
            <a:extLst>
              <a:ext uri="{FF2B5EF4-FFF2-40B4-BE49-F238E27FC236}">
                <a16:creationId xmlns:a16="http://schemas.microsoft.com/office/drawing/2014/main" id="{7E2046BF-9858-4F54-A6E3-E5FEAA80A3C1}"/>
              </a:ext>
            </a:extLst>
          </p:cNvPr>
          <p:cNvSpPr>
            <a:spLocks noGrp="1"/>
          </p:cNvSpPr>
          <p:nvPr>
            <p:ph type="pic" sz="quarter" idx="12" hasCustomPrompt="1"/>
          </p:nvPr>
        </p:nvSpPr>
        <p:spPr>
          <a:xfrm>
            <a:off x="2307941" y="1345667"/>
            <a:ext cx="1076881" cy="1096616"/>
          </a:xfrm>
        </p:spPr>
        <p:txBody>
          <a:bodyPr/>
          <a:lstStyle>
            <a:lvl1pPr>
              <a:defRPr sz="1195"/>
            </a:lvl1pPr>
          </a:lstStyle>
          <a:p>
            <a:r>
              <a:rPr lang="en-GB" dirty="0"/>
              <a:t>Click here to insert your CCO’s logo</a:t>
            </a:r>
          </a:p>
        </p:txBody>
      </p:sp>
    </p:spTree>
    <p:extLst>
      <p:ext uri="{BB962C8B-B14F-4D97-AF65-F5344CB8AC3E}">
        <p14:creationId xmlns:p14="http://schemas.microsoft.com/office/powerpoint/2010/main" val="57353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039" y="502024"/>
            <a:ext cx="11188682" cy="645460"/>
          </a:xfrm>
        </p:spPr>
        <p:txBody>
          <a:bodyPr/>
          <a:lstStyle/>
          <a:p>
            <a:r>
              <a:rPr lang="en-US"/>
              <a:t>Click to edit Master title style</a:t>
            </a:r>
            <a:endParaRPr lang="en-GB" dirty="0"/>
          </a:p>
        </p:txBody>
      </p:sp>
      <p:sp>
        <p:nvSpPr>
          <p:cNvPr id="4" name="Chart Placeholder 3"/>
          <p:cNvSpPr>
            <a:spLocks noGrp="1"/>
          </p:cNvSpPr>
          <p:nvPr>
            <p:ph type="chart" sz="quarter" idx="10"/>
          </p:nvPr>
        </p:nvSpPr>
        <p:spPr>
          <a:xfrm>
            <a:off x="502039" y="1434355"/>
            <a:ext cx="11175110" cy="4554079"/>
          </a:xfrm>
        </p:spPr>
        <p:txBody>
          <a:bodyPr/>
          <a:lstStyle/>
          <a:p>
            <a:r>
              <a:rPr lang="en-US"/>
              <a:t>Click icon to add chart</a:t>
            </a:r>
            <a:endParaRPr lang="en-GB" dirty="0"/>
          </a:p>
        </p:txBody>
      </p:sp>
      <p:sp>
        <p:nvSpPr>
          <p:cNvPr id="3" name="Slide Number Placeholder 2">
            <a:extLst>
              <a:ext uri="{FF2B5EF4-FFF2-40B4-BE49-F238E27FC236}">
                <a16:creationId xmlns:a16="http://schemas.microsoft.com/office/drawing/2014/main" id="{8CC11BC9-941A-4B61-83CD-C57BEF8FD28B}"/>
              </a:ext>
            </a:extLst>
          </p:cNvPr>
          <p:cNvSpPr>
            <a:spLocks noGrp="1"/>
          </p:cNvSpPr>
          <p:nvPr>
            <p:ph type="sldNum" sz="quarter" idx="11"/>
          </p:nvPr>
        </p:nvSpPr>
        <p:spPr/>
        <p:txBody>
          <a:bodyPr/>
          <a:lstStyle/>
          <a:p>
            <a:fld id="{142585A0-1DAD-402A-907C-D75230567DEC}" type="slidenum">
              <a:rPr lang="en-GB" smtClean="0"/>
              <a:pPr/>
              <a:t>‹#›</a:t>
            </a:fld>
            <a:endParaRPr lang="en-GB" dirty="0"/>
          </a:p>
        </p:txBody>
      </p:sp>
      <p:sp>
        <p:nvSpPr>
          <p:cNvPr id="5" name="TextBox 4">
            <a:extLst>
              <a:ext uri="{FF2B5EF4-FFF2-40B4-BE49-F238E27FC236}">
                <a16:creationId xmlns:a16="http://schemas.microsoft.com/office/drawing/2014/main" id="{13BB50D7-5ACA-FA4F-A31C-16550C74204D}"/>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use our chart templates create a chart. </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Click on the chart. </a:t>
            </a:r>
            <a:br>
              <a:rPr lang="en-GB" sz="996" dirty="0">
                <a:solidFill>
                  <a:srgbClr val="FF0000"/>
                </a:solidFill>
              </a:rPr>
            </a:br>
            <a:r>
              <a:rPr lang="en-GB" sz="996" dirty="0">
                <a:solidFill>
                  <a:srgbClr val="FF0000"/>
                </a:solidFill>
              </a:rPr>
              <a:t>Select Chart Design, Change  Chart Type</a:t>
            </a:r>
            <a:br>
              <a:rPr lang="en-GB" sz="996" dirty="0">
                <a:solidFill>
                  <a:srgbClr val="FF0000"/>
                </a:solidFill>
              </a:rPr>
            </a:br>
            <a:r>
              <a:rPr lang="en-GB" sz="996" dirty="0">
                <a:solidFill>
                  <a:srgbClr val="FF0000"/>
                </a:solidFill>
              </a:rPr>
              <a:t>then Manage Templates.</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Drag the PL .</a:t>
            </a:r>
            <a:r>
              <a:rPr lang="en-GB" sz="996" dirty="0" err="1">
                <a:solidFill>
                  <a:srgbClr val="FF0000"/>
                </a:solidFill>
              </a:rPr>
              <a:t>crtz</a:t>
            </a:r>
            <a:r>
              <a:rPr lang="en-GB" sz="996" dirty="0">
                <a:solidFill>
                  <a:srgbClr val="FF0000"/>
                </a:solidFill>
              </a:rPr>
              <a:t> files from the Asset Pack </a:t>
            </a:r>
            <a:br>
              <a:rPr lang="en-GB" sz="996" dirty="0">
                <a:solidFill>
                  <a:srgbClr val="FF0000"/>
                </a:solidFill>
              </a:rPr>
            </a:br>
            <a:r>
              <a:rPr lang="en-GB" sz="996" dirty="0">
                <a:solidFill>
                  <a:srgbClr val="FF0000"/>
                </a:solidFill>
              </a:rPr>
              <a:t>into this folder.</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Once loaded you can then select any of these in Change Chart Type under Templates.</a:t>
            </a:r>
          </a:p>
        </p:txBody>
      </p:sp>
    </p:spTree>
    <p:extLst>
      <p:ext uri="{BB962C8B-B14F-4D97-AF65-F5344CB8AC3E}">
        <p14:creationId xmlns:p14="http://schemas.microsoft.com/office/powerpoint/2010/main" val="152234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80" y="502024"/>
            <a:ext cx="11189441" cy="645460"/>
          </a:xfrm>
        </p:spPr>
        <p:txBody>
          <a:bodyPr/>
          <a:lstStyle/>
          <a:p>
            <a:r>
              <a:rPr lang="en-US"/>
              <a:t>Click to edit Master title style</a:t>
            </a:r>
            <a:endParaRPr lang="en-GB" dirty="0"/>
          </a:p>
        </p:txBody>
      </p:sp>
      <p:sp>
        <p:nvSpPr>
          <p:cNvPr id="4" name="Table Placeholder 3"/>
          <p:cNvSpPr>
            <a:spLocks noGrp="1"/>
          </p:cNvSpPr>
          <p:nvPr>
            <p:ph type="tbl" sz="quarter" idx="10"/>
          </p:nvPr>
        </p:nvSpPr>
        <p:spPr>
          <a:xfrm>
            <a:off x="501280" y="1434355"/>
            <a:ext cx="11189441" cy="4554079"/>
          </a:xfrm>
        </p:spPr>
        <p:txBody>
          <a:bodyPr/>
          <a:lstStyle/>
          <a:p>
            <a:r>
              <a:rPr lang="en-US"/>
              <a:t>Click icon to add table</a:t>
            </a:r>
            <a:endParaRPr lang="en-GB"/>
          </a:p>
        </p:txBody>
      </p:sp>
      <p:sp>
        <p:nvSpPr>
          <p:cNvPr id="5" name="Slide Number Placeholder 2">
            <a:extLst>
              <a:ext uri="{FF2B5EF4-FFF2-40B4-BE49-F238E27FC236}">
                <a16:creationId xmlns:a16="http://schemas.microsoft.com/office/drawing/2014/main" id="{7F7ACA13-028D-024B-A2BA-C13DF853460C}"/>
              </a:ext>
            </a:extLst>
          </p:cNvPr>
          <p:cNvSpPr>
            <a:spLocks noGrp="1"/>
          </p:cNvSpPr>
          <p:nvPr>
            <p:ph type="sldNum" sz="quarter" idx="11"/>
          </p:nvPr>
        </p:nvSpPr>
        <p:spPr>
          <a:xfrm>
            <a:off x="8684825" y="6373295"/>
            <a:ext cx="2743595" cy="364485"/>
          </a:xfrm>
        </p:spPr>
        <p:txBody>
          <a:bodyPr/>
          <a:lstStyle/>
          <a:p>
            <a:fld id="{142585A0-1DAD-402A-907C-D75230567DEC}" type="slidenum">
              <a:rPr lang="en-GB" smtClean="0"/>
              <a:pPr/>
              <a:t>‹#›</a:t>
            </a:fld>
            <a:endParaRPr lang="en-GB" dirty="0"/>
          </a:p>
        </p:txBody>
      </p:sp>
      <p:sp>
        <p:nvSpPr>
          <p:cNvPr id="6" name="TextBox 5">
            <a:extLst>
              <a:ext uri="{FF2B5EF4-FFF2-40B4-BE49-F238E27FC236}">
                <a16:creationId xmlns:a16="http://schemas.microsoft.com/office/drawing/2014/main" id="{40617FFE-9D69-1C44-B1C1-C413841EFF63}"/>
              </a:ext>
            </a:extLst>
          </p:cNvPr>
          <p:cNvSpPr txBox="1"/>
          <p:nvPr userDrawn="1"/>
        </p:nvSpPr>
        <p:spPr>
          <a:xfrm>
            <a:off x="12371673" y="0"/>
            <a:ext cx="1635600" cy="276937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When creating tables please ensure all text is changed from Lilac to be Purple or White.</a:t>
            </a:r>
          </a:p>
        </p:txBody>
      </p:sp>
    </p:spTree>
    <p:extLst>
      <p:ext uri="{BB962C8B-B14F-4D97-AF65-F5344CB8AC3E}">
        <p14:creationId xmlns:p14="http://schemas.microsoft.com/office/powerpoint/2010/main" val="234841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Text 2">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0" y="0"/>
            <a:ext cx="8068482" cy="6858000"/>
          </a:xfrm>
        </p:spPr>
        <p:txBody>
          <a:bodyPr/>
          <a:lstStyle/>
          <a:p>
            <a:r>
              <a:rPr lang="en-US"/>
              <a:t>Click icon to add picture</a:t>
            </a:r>
          </a:p>
        </p:txBody>
      </p:sp>
      <p:sp>
        <p:nvSpPr>
          <p:cNvPr id="7" name="Text Placeholder 7"/>
          <p:cNvSpPr>
            <a:spLocks noGrp="1"/>
          </p:cNvSpPr>
          <p:nvPr>
            <p:ph type="body" sz="quarter" idx="11"/>
          </p:nvPr>
        </p:nvSpPr>
        <p:spPr>
          <a:xfrm>
            <a:off x="8284028" y="1726606"/>
            <a:ext cx="3406693" cy="3998266"/>
          </a:xfrm>
        </p:spPr>
        <p:txBody>
          <a:bodyPr/>
          <a:lstStyle/>
          <a:p>
            <a:pPr lvl="0"/>
            <a:r>
              <a:rPr lang="en-US"/>
              <a:t>Edit Master text styles</a:t>
            </a:r>
          </a:p>
          <a:p>
            <a:pPr lvl="1"/>
            <a:r>
              <a:rPr lang="en-US"/>
              <a:t>Second level</a:t>
            </a:r>
          </a:p>
        </p:txBody>
      </p:sp>
      <p:sp>
        <p:nvSpPr>
          <p:cNvPr id="9" name="Title 1"/>
          <p:cNvSpPr>
            <a:spLocks noGrp="1"/>
          </p:cNvSpPr>
          <p:nvPr>
            <p:ph type="title"/>
          </p:nvPr>
        </p:nvSpPr>
        <p:spPr>
          <a:xfrm>
            <a:off x="8284028"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2097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and Tex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E53B9E-B0C1-4DFF-8EA8-E77B332A6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8" name="Picture Placeholder 3"/>
          <p:cNvSpPr>
            <a:spLocks noGrp="1"/>
          </p:cNvSpPr>
          <p:nvPr>
            <p:ph type="pic" sz="quarter" idx="13"/>
          </p:nvPr>
        </p:nvSpPr>
        <p:spPr>
          <a:xfrm>
            <a:off x="0" y="0"/>
            <a:ext cx="4123518" cy="6858000"/>
          </a:xfrm>
        </p:spPr>
        <p:txBody>
          <a:bodyPr/>
          <a:lstStyle/>
          <a:p>
            <a:r>
              <a:rPr lang="en-US"/>
              <a:t>Click icon to add picture</a:t>
            </a:r>
          </a:p>
        </p:txBody>
      </p:sp>
      <p:sp>
        <p:nvSpPr>
          <p:cNvPr id="11" name="Text Placeholder 7"/>
          <p:cNvSpPr>
            <a:spLocks noGrp="1"/>
          </p:cNvSpPr>
          <p:nvPr>
            <p:ph type="body" sz="quarter" idx="14"/>
          </p:nvPr>
        </p:nvSpPr>
        <p:spPr>
          <a:xfrm>
            <a:off x="4608000" y="1726606"/>
            <a:ext cx="7082720" cy="3998266"/>
          </a:xfrm>
        </p:spPr>
        <p:txBody>
          <a:bodyPr/>
          <a:lstStyle/>
          <a:p>
            <a:pPr lvl="0"/>
            <a:r>
              <a:rPr lang="en-US"/>
              <a:t>Edit Master text styles</a:t>
            </a:r>
          </a:p>
          <a:p>
            <a:pPr lvl="1"/>
            <a:r>
              <a:rPr lang="en-US"/>
              <a:t>Second level</a:t>
            </a:r>
          </a:p>
        </p:txBody>
      </p:sp>
      <p:sp>
        <p:nvSpPr>
          <p:cNvPr id="6" name="Title 1">
            <a:extLst>
              <a:ext uri="{FF2B5EF4-FFF2-40B4-BE49-F238E27FC236}">
                <a16:creationId xmlns:a16="http://schemas.microsoft.com/office/drawing/2014/main" id="{71F03707-F531-4F4D-B32B-182BE68687F7}"/>
              </a:ext>
            </a:extLst>
          </p:cNvPr>
          <p:cNvSpPr>
            <a:spLocks noGrp="1"/>
          </p:cNvSpPr>
          <p:nvPr>
            <p:ph type="title"/>
          </p:nvPr>
        </p:nvSpPr>
        <p:spPr>
          <a:xfrm>
            <a:off x="4608000" y="502024"/>
            <a:ext cx="7082720"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276965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and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01279" y="1726606"/>
            <a:ext cx="3406693" cy="3998266"/>
          </a:xfrm>
        </p:spPr>
        <p:txBody>
          <a:bodyPr/>
          <a:lstStyle/>
          <a:p>
            <a:pPr lvl="0"/>
            <a:r>
              <a:rPr lang="en-US"/>
              <a:t>Edit Master text styles</a:t>
            </a:r>
          </a:p>
          <a:p>
            <a:pPr lvl="1"/>
            <a:r>
              <a:rPr lang="en-US"/>
              <a:t>Second level</a:t>
            </a:r>
          </a:p>
        </p:txBody>
      </p:sp>
      <p:pic>
        <p:nvPicPr>
          <p:cNvPr id="5" name="Picture 4">
            <a:extLst>
              <a:ext uri="{FF2B5EF4-FFF2-40B4-BE49-F238E27FC236}">
                <a16:creationId xmlns:a16="http://schemas.microsoft.com/office/drawing/2014/main" id="{DF09C3F5-A676-49A5-A70A-C542A02B5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4" name="Picture Placeholder 3"/>
          <p:cNvSpPr>
            <a:spLocks noGrp="1"/>
          </p:cNvSpPr>
          <p:nvPr>
            <p:ph type="pic" sz="quarter" idx="12"/>
          </p:nvPr>
        </p:nvSpPr>
        <p:spPr>
          <a:xfrm>
            <a:off x="4123518" y="0"/>
            <a:ext cx="8068482" cy="6858000"/>
          </a:xfrm>
        </p:spPr>
        <p:txBody>
          <a:bodyPr/>
          <a:lstStyle/>
          <a:p>
            <a:r>
              <a:rPr lang="en-US"/>
              <a:t>Click icon to add picture</a:t>
            </a:r>
          </a:p>
        </p:txBody>
      </p:sp>
      <p:sp>
        <p:nvSpPr>
          <p:cNvPr id="9" name="Title 1"/>
          <p:cNvSpPr>
            <a:spLocks noGrp="1"/>
          </p:cNvSpPr>
          <p:nvPr>
            <p:ph type="title"/>
          </p:nvPr>
        </p:nvSpPr>
        <p:spPr>
          <a:xfrm>
            <a:off x="501279" y="502024"/>
            <a:ext cx="3406693"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310285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and Tex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C96736-E105-4326-9C9F-39212FF7FD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56" y="6204472"/>
            <a:ext cx="574698" cy="653528"/>
          </a:xfrm>
          <a:prstGeom prst="rect">
            <a:avLst/>
          </a:prstGeom>
        </p:spPr>
      </p:pic>
      <p:sp>
        <p:nvSpPr>
          <p:cNvPr id="8" name="Picture Placeholder 3"/>
          <p:cNvSpPr>
            <a:spLocks noGrp="1"/>
          </p:cNvSpPr>
          <p:nvPr>
            <p:ph type="pic" sz="quarter" idx="13"/>
          </p:nvPr>
        </p:nvSpPr>
        <p:spPr>
          <a:xfrm>
            <a:off x="8068482" y="0"/>
            <a:ext cx="4123518" cy="6858000"/>
          </a:xfrm>
        </p:spPr>
        <p:txBody>
          <a:bodyPr/>
          <a:lstStyle/>
          <a:p>
            <a:r>
              <a:rPr lang="en-US"/>
              <a:t>Click icon to add picture</a:t>
            </a:r>
          </a:p>
        </p:txBody>
      </p:sp>
      <p:sp>
        <p:nvSpPr>
          <p:cNvPr id="6" name="Text Placeholder 7"/>
          <p:cNvSpPr>
            <a:spLocks noGrp="1"/>
          </p:cNvSpPr>
          <p:nvPr>
            <p:ph type="body" sz="quarter" idx="11"/>
          </p:nvPr>
        </p:nvSpPr>
        <p:spPr>
          <a:xfrm>
            <a:off x="501278" y="1726606"/>
            <a:ext cx="7226647" cy="3998266"/>
          </a:xfrm>
        </p:spPr>
        <p:txBody>
          <a:bodyPr/>
          <a:lstStyle/>
          <a:p>
            <a:pPr lvl="0"/>
            <a:r>
              <a:rPr lang="en-US"/>
              <a:t>Edit Master text styles</a:t>
            </a:r>
          </a:p>
          <a:p>
            <a:pPr lvl="1"/>
            <a:r>
              <a:rPr lang="en-US"/>
              <a:t>Second level</a:t>
            </a:r>
          </a:p>
        </p:txBody>
      </p:sp>
      <p:sp>
        <p:nvSpPr>
          <p:cNvPr id="7" name="Title 1"/>
          <p:cNvSpPr>
            <a:spLocks noGrp="1"/>
          </p:cNvSpPr>
          <p:nvPr>
            <p:ph type="title"/>
          </p:nvPr>
        </p:nvSpPr>
        <p:spPr>
          <a:xfrm>
            <a:off x="501278" y="502024"/>
            <a:ext cx="7226647" cy="645460"/>
          </a:xfrm>
        </p:spPr>
        <p:txBody>
          <a:bodyPr/>
          <a:lstStyle/>
          <a:p>
            <a:r>
              <a:rPr lang="en-US"/>
              <a:t>Click to edit Master title style</a:t>
            </a:r>
            <a:endParaRPr lang="en-GB" dirty="0"/>
          </a:p>
        </p:txBody>
      </p:sp>
    </p:spTree>
    <p:extLst>
      <p:ext uri="{BB962C8B-B14F-4D97-AF65-F5344CB8AC3E}">
        <p14:creationId xmlns:p14="http://schemas.microsoft.com/office/powerpoint/2010/main" val="1571013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and Text Purp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DF70B596-2783-4C5E-8D64-2FF29F202147}"/>
              </a:ext>
            </a:extLst>
          </p:cNvPr>
          <p:cNvSpPr>
            <a:spLocks noGrp="1"/>
          </p:cNvSpPr>
          <p:nvPr>
            <p:ph type="sldNum" sz="quarter" idx="10"/>
          </p:nvPr>
        </p:nvSpPr>
        <p:spPr/>
        <p:txBody>
          <a:bodyPr/>
          <a:lstStyle>
            <a:lvl1pPr>
              <a:defRPr>
                <a:solidFill>
                  <a:schemeClr val="bg1"/>
                </a:solidFill>
              </a:defRPr>
            </a:lvl1pPr>
          </a:lstStyle>
          <a:p>
            <a:fld id="{142585A0-1DAD-402A-907C-D75230567DEC}" type="slidenum">
              <a:rPr lang="en-GB" smtClean="0"/>
              <a:pPr/>
              <a:t>‹#›</a:t>
            </a:fld>
            <a:endParaRPr lang="en-GB" dirty="0"/>
          </a:p>
        </p:txBody>
      </p:sp>
      <p:pic>
        <p:nvPicPr>
          <p:cNvPr id="4" name="Picture 3">
            <a:extLst>
              <a:ext uri="{FF2B5EF4-FFF2-40B4-BE49-F238E27FC236}">
                <a16:creationId xmlns:a16="http://schemas.microsoft.com/office/drawing/2014/main" id="{C508447E-2441-40AE-941B-831CB65570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
        <p:nvSpPr>
          <p:cNvPr id="7" name="Content Placeholder 3"/>
          <p:cNvSpPr>
            <a:spLocks noGrp="1"/>
          </p:cNvSpPr>
          <p:nvPr>
            <p:ph sz="quarter" idx="11"/>
          </p:nvPr>
        </p:nvSpPr>
        <p:spPr>
          <a:xfrm>
            <a:off x="502070" y="1438962"/>
            <a:ext cx="11188650" cy="45366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3414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Colour">
    <p:bg>
      <p:bgPr>
        <a:solidFill>
          <a:schemeClr val="accent1"/>
        </a:solidFill>
        <a:effectLst/>
      </p:bgPr>
    </p:bg>
    <p:spTree>
      <p:nvGrpSpPr>
        <p:cNvPr id="1" name=""/>
        <p:cNvGrpSpPr/>
        <p:nvPr/>
      </p:nvGrpSpPr>
      <p:grpSpPr>
        <a:xfrm>
          <a:off x="0" y="0"/>
          <a:ext cx="0" cy="0"/>
          <a:chOff x="0" y="0"/>
          <a:chExt cx="0" cy="0"/>
        </a:xfrm>
      </p:grpSpPr>
      <p:sp>
        <p:nvSpPr>
          <p:cNvPr id="10" name="TextBox 9"/>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4" name="Picture 3">
            <a:extLst>
              <a:ext uri="{FF2B5EF4-FFF2-40B4-BE49-F238E27FC236}">
                <a16:creationId xmlns:a16="http://schemas.microsoft.com/office/drawing/2014/main" id="{10AC7B66-7BF4-AC4D-AF79-6E219AEEE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12192000" cy="6857802"/>
          </a:xfrm>
          <a:prstGeom prst="rect">
            <a:avLst/>
          </a:prstGeom>
          <a:solidFill>
            <a:schemeClr val="tx2"/>
          </a:solidFill>
        </p:spPr>
      </p:pic>
      <p:sp>
        <p:nvSpPr>
          <p:cNvPr id="15" name="TextBox 14"/>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tx1"/>
                </a:solidFill>
                <a:effectLst/>
                <a:uLnTx/>
                <a:uFillTx/>
                <a:latin typeface="+mn-lt"/>
                <a:ea typeface="+mn-ea"/>
                <a:cs typeface="+mn-cs"/>
              </a:rPr>
              <a:t>© Premier League 2019</a:t>
            </a:r>
            <a:endParaRPr lang="en-US" sz="747" dirty="0">
              <a:solidFill>
                <a:schemeClr val="tx1"/>
              </a:solidFill>
            </a:endParaRPr>
          </a:p>
        </p:txBody>
      </p:sp>
      <p:sp>
        <p:nvSpPr>
          <p:cNvPr id="11" name="Text Placeholder 5"/>
          <p:cNvSpPr>
            <a:spLocks noGrp="1"/>
          </p:cNvSpPr>
          <p:nvPr>
            <p:ph type="body" sz="quarter" idx="12" hasCustomPrompt="1"/>
          </p:nvPr>
        </p:nvSpPr>
        <p:spPr>
          <a:xfrm>
            <a:off x="3298894" y="3256683"/>
            <a:ext cx="5593962" cy="860613"/>
          </a:xfrm>
        </p:spPr>
        <p:txBody>
          <a:bodyPr anchor="t" anchorCtr="0"/>
          <a:lstStyle>
            <a:lvl1pPr marL="0" indent="0" algn="ctr">
              <a:lnSpc>
                <a:spcPct val="100000"/>
              </a:lnSpc>
              <a:spcAft>
                <a:spcPts val="0"/>
              </a:spcAft>
              <a:buFontTx/>
              <a:buNone/>
              <a:defRPr sz="1494" baseline="0">
                <a:solidFill>
                  <a:schemeClr val="tx1"/>
                </a:solidFill>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pic>
        <p:nvPicPr>
          <p:cNvPr id="14" name="Picture 13"/>
          <p:cNvPicPr>
            <a:picLocks noChangeAspect="1"/>
          </p:cNvPicPr>
          <p:nvPr userDrawn="1"/>
        </p:nvPicPr>
        <p:blipFill>
          <a:blip r:embed="rId3"/>
          <a:stretch>
            <a:fillRect/>
          </a:stretch>
        </p:blipFill>
        <p:spPr>
          <a:xfrm>
            <a:off x="5807422" y="5689013"/>
            <a:ext cx="576906" cy="717178"/>
          </a:xfrm>
          <a:prstGeom prst="rect">
            <a:avLst/>
          </a:prstGeom>
        </p:spPr>
      </p:pic>
      <p:sp>
        <p:nvSpPr>
          <p:cNvPr id="17" name="TextBox 16"/>
          <p:cNvSpPr txBox="1"/>
          <p:nvPr userDrawn="1"/>
        </p:nvSpPr>
        <p:spPr>
          <a:xfrm>
            <a:off x="501280" y="1401911"/>
            <a:ext cx="11189441" cy="2203450"/>
          </a:xfrm>
          <a:prstGeom prst="rect">
            <a:avLst/>
          </a:prstGeom>
          <a:noFill/>
        </p:spPr>
        <p:txBody>
          <a:bodyPr wrap="square" rtlCol="0" anchor="ctr" anchorCtr="0">
            <a:noAutofit/>
          </a:bodyPr>
          <a:lstStyle/>
          <a:p>
            <a:pPr algn="ctr"/>
            <a:r>
              <a:rPr lang="en-US" sz="5976" b="1" dirty="0">
                <a:solidFill>
                  <a:schemeClr val="tx1"/>
                </a:solidFill>
              </a:rPr>
              <a:t>Thank</a:t>
            </a:r>
            <a:r>
              <a:rPr lang="en-US" sz="5976" b="1" baseline="0" dirty="0">
                <a:solidFill>
                  <a:schemeClr val="tx1"/>
                </a:solidFill>
              </a:rPr>
              <a:t> you</a:t>
            </a:r>
            <a:endParaRPr lang="en-US" sz="5976" b="1" dirty="0">
              <a:solidFill>
                <a:schemeClr val="tx1"/>
              </a:solidFill>
            </a:endParaRPr>
          </a:p>
        </p:txBody>
      </p:sp>
    </p:spTree>
    <p:extLst>
      <p:ext uri="{BB962C8B-B14F-4D97-AF65-F5344CB8AC3E}">
        <p14:creationId xmlns:p14="http://schemas.microsoft.com/office/powerpoint/2010/main" val="12979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Core)">
    <p:bg>
      <p:bgPr>
        <a:solidFill>
          <a:schemeClr val="tx2"/>
        </a:solidFill>
        <a:effectLst/>
      </p:bgPr>
    </p:bg>
    <p:spTree>
      <p:nvGrpSpPr>
        <p:cNvPr id="1" name=""/>
        <p:cNvGrpSpPr/>
        <p:nvPr/>
      </p:nvGrpSpPr>
      <p:grpSpPr>
        <a:xfrm>
          <a:off x="0" y="0"/>
          <a:ext cx="0" cy="0"/>
          <a:chOff x="0" y="0"/>
          <a:chExt cx="0" cy="0"/>
        </a:xfrm>
      </p:grpSpPr>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8" name="Picture 7">
            <a:extLst>
              <a:ext uri="{FF2B5EF4-FFF2-40B4-BE49-F238E27FC236}">
                <a16:creationId xmlns:a16="http://schemas.microsoft.com/office/drawing/2014/main" id="{DFA4E7D7-B64C-9F42-A5D1-37B3CC4D69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
            <a:ext cx="12192000" cy="6857802"/>
          </a:xfrm>
          <a:prstGeom prst="rect">
            <a:avLst/>
          </a:prstGeom>
        </p:spPr>
      </p:pic>
      <p:sp>
        <p:nvSpPr>
          <p:cNvPr id="9" name="Title 1">
            <a:extLst>
              <a:ext uri="{FF2B5EF4-FFF2-40B4-BE49-F238E27FC236}">
                <a16:creationId xmlns:a16="http://schemas.microsoft.com/office/drawing/2014/main" id="{E9B4F947-DE37-A54A-969E-05A7A04E8C22}"/>
              </a:ext>
            </a:extLst>
          </p:cNvPr>
          <p:cNvSpPr>
            <a:spLocks noGrp="1"/>
          </p:cNvSpPr>
          <p:nvPr>
            <p:ph type="title"/>
          </p:nvPr>
        </p:nvSpPr>
        <p:spPr>
          <a:xfrm>
            <a:off x="501279" y="2112640"/>
            <a:ext cx="11189815" cy="1434356"/>
          </a:xfrm>
        </p:spPr>
        <p:txBody>
          <a:bodyPr anchor="ctr" anchorCtr="0">
            <a:normAutofit/>
          </a:bodyPr>
          <a:lstStyle>
            <a:lvl1pPr algn="ctr">
              <a:lnSpc>
                <a:spcPct val="100000"/>
              </a:lnSpc>
              <a:defRPr sz="3984" baseline="0">
                <a:solidFill>
                  <a:schemeClr val="tx1"/>
                </a:solidFill>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7D849C50-D2FC-0447-AA89-6E491735EA69}"/>
              </a:ext>
            </a:extLst>
          </p:cNvPr>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390" baseline="0">
                <a:solidFill>
                  <a:schemeClr val="bg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E38B0384-E83E-6C4C-94F5-B22148A54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787" y="6203575"/>
            <a:ext cx="583442" cy="654425"/>
          </a:xfrm>
          <a:prstGeom prst="rect">
            <a:avLst/>
          </a:prstGeom>
        </p:spPr>
      </p:pic>
    </p:spTree>
    <p:extLst>
      <p:ext uri="{BB962C8B-B14F-4D97-AF65-F5344CB8AC3E}">
        <p14:creationId xmlns:p14="http://schemas.microsoft.com/office/powerpoint/2010/main" val="1180303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98894" y="4501631"/>
            <a:ext cx="5593962" cy="860613"/>
          </a:xfrm>
        </p:spPr>
        <p:txBody>
          <a:bodyPr anchor="t" anchorCtr="0"/>
          <a:lstStyle>
            <a:lvl1pPr marL="0" indent="0" algn="ctr">
              <a:lnSpc>
                <a:spcPct val="100000"/>
              </a:lnSpc>
              <a:spcAft>
                <a:spcPts val="0"/>
              </a:spcAft>
              <a:buFontTx/>
              <a:buNone/>
              <a:defRPr sz="1494" baseline="0">
                <a:solidFill>
                  <a:schemeClr val="bg1"/>
                </a:solidFill>
                <a:latin typeface="Arial" panose="020B0604020202020204" pitchFamily="34" charset="0"/>
                <a:cs typeface="Arial" panose="020B0604020202020204" pitchFamily="34" charset="0"/>
              </a:defRPr>
            </a:lvl1pPr>
            <a:lvl2pPr>
              <a:defRPr sz="1494">
                <a:solidFill>
                  <a:schemeClr val="bg1"/>
                </a:solidFill>
              </a:defRPr>
            </a:lvl2pPr>
            <a:lvl3pPr>
              <a:defRPr sz="1494">
                <a:solidFill>
                  <a:schemeClr val="bg1"/>
                </a:solidFill>
              </a:defRPr>
            </a:lvl3pPr>
            <a:lvl4pPr>
              <a:defRPr sz="1494">
                <a:solidFill>
                  <a:schemeClr val="bg1"/>
                </a:solidFill>
              </a:defRPr>
            </a:lvl4pPr>
            <a:lvl5pPr>
              <a:defRPr sz="1494">
                <a:solidFill>
                  <a:schemeClr val="bg1"/>
                </a:solidFill>
              </a:defRPr>
            </a:lvl5pPr>
          </a:lstStyle>
          <a:p>
            <a:pPr lvl="0"/>
            <a:r>
              <a:rPr lang="en-US" dirty="0"/>
              <a:t>Add contact details, if required</a:t>
            </a:r>
          </a:p>
        </p:txBody>
      </p:sp>
      <p:sp>
        <p:nvSpPr>
          <p:cNvPr id="8" name="Text Placeholder 7"/>
          <p:cNvSpPr>
            <a:spLocks noGrp="1"/>
          </p:cNvSpPr>
          <p:nvPr>
            <p:ph type="body" sz="quarter" idx="12" hasCustomPrompt="1"/>
          </p:nvPr>
        </p:nvSpPr>
        <p:spPr>
          <a:xfrm>
            <a:off x="3298894" y="5065949"/>
            <a:ext cx="5593962" cy="286871"/>
          </a:xfrm>
        </p:spPr>
        <p:txBody>
          <a:bodyPr/>
          <a:lstStyle>
            <a:lvl1pPr marL="0" indent="0" algn="ctr">
              <a:lnSpc>
                <a:spcPct val="100000"/>
              </a:lnSpc>
              <a:spcAft>
                <a:spcPts val="0"/>
              </a:spcAft>
              <a:buFontTx/>
              <a:buNone/>
              <a:defRPr sz="996" baseline="0">
                <a:solidFill>
                  <a:schemeClr val="accent1"/>
                </a:solidFill>
                <a:latin typeface="Arial" panose="020B0604020202020204" pitchFamily="34" charset="0"/>
                <a:cs typeface="Arial" panose="020B0604020202020204" pitchFamily="34" charset="0"/>
              </a:defRPr>
            </a:lvl1pPr>
            <a:lvl2pPr>
              <a:defRPr sz="996">
                <a:solidFill>
                  <a:schemeClr val="accent3"/>
                </a:solidFill>
              </a:defRPr>
            </a:lvl2pPr>
            <a:lvl3pPr>
              <a:defRPr sz="996">
                <a:solidFill>
                  <a:schemeClr val="accent3"/>
                </a:solidFill>
              </a:defRPr>
            </a:lvl3pPr>
            <a:lvl4pPr>
              <a:defRPr sz="996">
                <a:solidFill>
                  <a:schemeClr val="accent3"/>
                </a:solidFill>
              </a:defRPr>
            </a:lvl4pPr>
            <a:lvl5pPr>
              <a:defRPr sz="996">
                <a:solidFill>
                  <a:schemeClr val="accent3"/>
                </a:solidFill>
              </a:defRPr>
            </a:lvl5pPr>
          </a:lstStyle>
          <a:p>
            <a:pPr lvl="0"/>
            <a:r>
              <a:rPr lang="en-US" dirty="0"/>
              <a:t>Additional information, if required.</a:t>
            </a:r>
          </a:p>
        </p:txBody>
      </p:sp>
      <p:sp>
        <p:nvSpPr>
          <p:cNvPr id="3" name="TextBox 2"/>
          <p:cNvSpPr txBox="1"/>
          <p:nvPr userDrawn="1"/>
        </p:nvSpPr>
        <p:spPr>
          <a:xfrm>
            <a:off x="501154" y="3322425"/>
            <a:ext cx="11189441" cy="2203450"/>
          </a:xfrm>
          <a:prstGeom prst="rect">
            <a:avLst/>
          </a:prstGeom>
          <a:noFill/>
        </p:spPr>
        <p:txBody>
          <a:bodyPr wrap="square" rtlCol="0" anchor="ctr" anchorCtr="0">
            <a:noAutofit/>
          </a:bodyPr>
          <a:lstStyle/>
          <a:p>
            <a:pPr algn="ctr"/>
            <a:r>
              <a:rPr lang="en-US" sz="5976" b="1" dirty="0">
                <a:solidFill>
                  <a:schemeClr val="bg1"/>
                </a:solidFill>
                <a:latin typeface="Arial" panose="020B0604020202020204" pitchFamily="34" charset="0"/>
                <a:cs typeface="Arial" panose="020B0604020202020204" pitchFamily="34" charset="0"/>
              </a:rPr>
              <a:t>Thank</a:t>
            </a:r>
            <a:r>
              <a:rPr lang="en-US" sz="5976" b="1" baseline="0" dirty="0">
                <a:solidFill>
                  <a:schemeClr val="bg1"/>
                </a:solidFill>
                <a:latin typeface="Arial" panose="020B0604020202020204" pitchFamily="34" charset="0"/>
                <a:cs typeface="Arial" panose="020B0604020202020204" pitchFamily="34" charset="0"/>
              </a:rPr>
              <a:t> you</a:t>
            </a:r>
            <a:endParaRPr lang="en-US" sz="5976" b="1"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Premier League 2020</a:t>
            </a:r>
            <a:endParaRPr lang="en-US" sz="747"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F0910E-D36D-44CB-9570-8CEDD9C6F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5671" y="5063276"/>
            <a:ext cx="700407" cy="1031556"/>
          </a:xfrm>
          <a:prstGeom prst="rect">
            <a:avLst/>
          </a:prstGeom>
        </p:spPr>
      </p:pic>
    </p:spTree>
    <p:extLst>
      <p:ext uri="{BB962C8B-B14F-4D97-AF65-F5344CB8AC3E}">
        <p14:creationId xmlns:p14="http://schemas.microsoft.com/office/powerpoint/2010/main" val="3642152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line and Text White">
  <p:cSld name="1_Headline and Text Whit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2039" y="516128"/>
            <a:ext cx="11188682" cy="64546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502070" y="1438962"/>
            <a:ext cx="11188650" cy="4536685"/>
          </a:xfrm>
          <a:prstGeom prst="rect">
            <a:avLst/>
          </a:prstGeom>
          <a:noFill/>
          <a:ln>
            <a:noFill/>
          </a:ln>
        </p:spPr>
        <p:txBody>
          <a:bodyPr spcFirstLastPara="1" wrap="square" lIns="0" tIns="0" rIns="0" bIns="0" anchor="t" anchorCtr="0">
            <a:noAutofit/>
          </a:bodyPr>
          <a:lstStyle>
            <a:lvl1pPr marL="227686" lvl="0" indent="-170764" algn="l">
              <a:lnSpc>
                <a:spcPct val="100000"/>
              </a:lnSpc>
              <a:spcBef>
                <a:spcPts val="0"/>
              </a:spcBef>
              <a:spcAft>
                <a:spcPts val="0"/>
              </a:spcAft>
              <a:buClr>
                <a:schemeClr val="dk1"/>
              </a:buClr>
              <a:buSzPts val="1800"/>
              <a:buChar char="•"/>
              <a:defRPr/>
            </a:lvl1pPr>
            <a:lvl2pPr marL="455371" lvl="1" indent="-170764" algn="l">
              <a:lnSpc>
                <a:spcPct val="100000"/>
              </a:lnSpc>
              <a:spcBef>
                <a:spcPts val="1270"/>
              </a:spcBef>
              <a:spcAft>
                <a:spcPts val="0"/>
              </a:spcAft>
              <a:buClr>
                <a:schemeClr val="dk1"/>
              </a:buClr>
              <a:buSzPts val="1800"/>
              <a:buChar char="—"/>
              <a:defRPr/>
            </a:lvl2pPr>
            <a:lvl3pPr marL="683057" lvl="2" indent="-170764" algn="l">
              <a:lnSpc>
                <a:spcPct val="166666"/>
              </a:lnSpc>
              <a:spcBef>
                <a:spcPts val="1270"/>
              </a:spcBef>
              <a:spcAft>
                <a:spcPts val="0"/>
              </a:spcAft>
              <a:buClr>
                <a:schemeClr val="dk1"/>
              </a:buClr>
              <a:buSzPts val="1800"/>
              <a:buChar char="—"/>
              <a:defRPr/>
            </a:lvl3pPr>
            <a:lvl4pPr marL="910742" lvl="3" indent="-170764" algn="l">
              <a:lnSpc>
                <a:spcPct val="166666"/>
              </a:lnSpc>
              <a:spcBef>
                <a:spcPts val="1270"/>
              </a:spcBef>
              <a:spcAft>
                <a:spcPts val="0"/>
              </a:spcAft>
              <a:buClr>
                <a:schemeClr val="dk1"/>
              </a:buClr>
              <a:buSzPts val="1800"/>
              <a:buChar char="—"/>
              <a:defRPr/>
            </a:lvl4pPr>
            <a:lvl5pPr marL="1138428" lvl="4" indent="-170764" algn="l">
              <a:lnSpc>
                <a:spcPct val="166666"/>
              </a:lnSpc>
              <a:spcBef>
                <a:spcPts val="1270"/>
              </a:spcBef>
              <a:spcAft>
                <a:spcPts val="0"/>
              </a:spcAft>
              <a:buClr>
                <a:schemeClr val="dk1"/>
              </a:buClr>
              <a:buSzPts val="1800"/>
              <a:buChar char="—"/>
              <a:defRPr/>
            </a:lvl5pPr>
            <a:lvl6pPr marL="1366114" lvl="5" indent="-170764" algn="l">
              <a:lnSpc>
                <a:spcPct val="166666"/>
              </a:lnSpc>
              <a:spcBef>
                <a:spcPts val="1270"/>
              </a:spcBef>
              <a:spcAft>
                <a:spcPts val="0"/>
              </a:spcAft>
              <a:buClr>
                <a:schemeClr val="dk1"/>
              </a:buClr>
              <a:buSzPts val="1800"/>
              <a:buChar char="—"/>
              <a:defRPr/>
            </a:lvl6pPr>
            <a:lvl7pPr marL="1593799" lvl="6" indent="-170764" algn="l">
              <a:lnSpc>
                <a:spcPct val="166666"/>
              </a:lnSpc>
              <a:spcBef>
                <a:spcPts val="1270"/>
              </a:spcBef>
              <a:spcAft>
                <a:spcPts val="0"/>
              </a:spcAft>
              <a:buClr>
                <a:schemeClr val="dk1"/>
              </a:buClr>
              <a:buSzPts val="1800"/>
              <a:buChar char="—"/>
              <a:defRPr/>
            </a:lvl7pPr>
            <a:lvl8pPr marL="1821485" lvl="7" indent="-170764" algn="l">
              <a:lnSpc>
                <a:spcPct val="166666"/>
              </a:lnSpc>
              <a:spcBef>
                <a:spcPts val="1270"/>
              </a:spcBef>
              <a:spcAft>
                <a:spcPts val="0"/>
              </a:spcAft>
              <a:buClr>
                <a:schemeClr val="dk1"/>
              </a:buClr>
              <a:buSzPts val="1800"/>
              <a:buChar char="—"/>
              <a:defRPr/>
            </a:lvl8pPr>
            <a:lvl9pPr marL="2049170" lvl="8" indent="-170764" algn="l">
              <a:lnSpc>
                <a:spcPct val="166666"/>
              </a:lnSpc>
              <a:spcBef>
                <a:spcPts val="1270"/>
              </a:spcBef>
              <a:spcAft>
                <a:spcPts val="1270"/>
              </a:spcAft>
              <a:buClr>
                <a:schemeClr val="dk1"/>
              </a:buClr>
              <a:buSzPts val="1800"/>
              <a:buChar char="—"/>
              <a:defRPr/>
            </a:lvl9pPr>
          </a:lstStyle>
          <a:p>
            <a:endParaRPr/>
          </a:p>
        </p:txBody>
      </p:sp>
      <p:sp>
        <p:nvSpPr>
          <p:cNvPr id="17" name="Google Shape;17;p4"/>
          <p:cNvSpPr txBox="1">
            <a:spLocks noGrp="1"/>
          </p:cNvSpPr>
          <p:nvPr>
            <p:ph type="sldNum" idx="12"/>
          </p:nvPr>
        </p:nvSpPr>
        <p:spPr>
          <a:xfrm>
            <a:off x="8684825" y="6373295"/>
            <a:ext cx="2743595" cy="36448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
        <p:nvSpPr>
          <p:cNvPr id="18" name="Google Shape;18;p4" descr="Click to insert your CCO logo"/>
          <p:cNvSpPr>
            <a:spLocks noGrp="1"/>
          </p:cNvSpPr>
          <p:nvPr>
            <p:ph type="pic" idx="2"/>
          </p:nvPr>
        </p:nvSpPr>
        <p:spPr>
          <a:xfrm>
            <a:off x="2307941" y="1345667"/>
            <a:ext cx="1076881" cy="1096616"/>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400"/>
              <a:buFont typeface="Arial"/>
              <a:buChar char="•"/>
              <a:defRPr sz="1195" b="0" i="0" u="none" strike="noStrike" cap="none">
                <a:solidFill>
                  <a:schemeClr val="dk1"/>
                </a:solidFill>
                <a:latin typeface="Arial"/>
                <a:ea typeface="Arial"/>
                <a:cs typeface="Arial"/>
                <a:sym typeface="Arial"/>
              </a:defRPr>
            </a:lvl1pPr>
            <a:lvl2pPr marR="0" lvl="1" algn="l" rtl="0">
              <a:lnSpc>
                <a:spcPct val="100000"/>
              </a:lnSpc>
              <a:spcBef>
                <a:spcPts val="1270"/>
              </a:spcBef>
              <a:spcAft>
                <a:spcPts val="0"/>
              </a:spcAft>
              <a:buClr>
                <a:schemeClr val="dk1"/>
              </a:buClr>
              <a:buSzPts val="3200"/>
              <a:buFont typeface="Arial"/>
              <a:buChar char="—"/>
              <a:defRPr sz="1594" b="0" i="0" u="none" strike="noStrike" cap="none">
                <a:solidFill>
                  <a:schemeClr val="dk1"/>
                </a:solidFill>
                <a:latin typeface="Arial"/>
                <a:ea typeface="Arial"/>
                <a:cs typeface="Arial"/>
                <a:sym typeface="Arial"/>
              </a:defRPr>
            </a:lvl2pPr>
            <a:lvl3pPr marR="0" lvl="2"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3pPr>
            <a:lvl4pPr marR="0" lvl="3"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4pPr>
            <a:lvl5pPr marR="0" lvl="4"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5pPr>
            <a:lvl6pPr marR="0" lvl="5"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6pPr>
            <a:lvl7pPr marR="0" lvl="6"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7pPr>
            <a:lvl8pPr marR="0" lvl="7" algn="l" rtl="0">
              <a:lnSpc>
                <a:spcPct val="120000"/>
              </a:lnSpc>
              <a:spcBef>
                <a:spcPts val="1270"/>
              </a:spcBef>
              <a:spcAft>
                <a:spcPts val="0"/>
              </a:spcAft>
              <a:buClr>
                <a:schemeClr val="dk1"/>
              </a:buClr>
              <a:buSzPts val="2500"/>
              <a:buFont typeface="Arial"/>
              <a:buChar char="—"/>
              <a:defRPr sz="1245" b="0" i="0" u="none" strike="noStrike" cap="none">
                <a:solidFill>
                  <a:schemeClr val="dk1"/>
                </a:solidFill>
                <a:latin typeface="Arial"/>
                <a:ea typeface="Arial"/>
                <a:cs typeface="Arial"/>
                <a:sym typeface="Arial"/>
              </a:defRPr>
            </a:lvl8pPr>
            <a:lvl9pPr marR="0" lvl="8" algn="l" rtl="0">
              <a:lnSpc>
                <a:spcPct val="120000"/>
              </a:lnSpc>
              <a:spcBef>
                <a:spcPts val="1270"/>
              </a:spcBef>
              <a:spcAft>
                <a:spcPts val="1270"/>
              </a:spcAft>
              <a:buClr>
                <a:schemeClr val="dk1"/>
              </a:buClr>
              <a:buSzPts val="2500"/>
              <a:buFont typeface="Arial"/>
              <a:buChar char="—"/>
              <a:defRPr sz="124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2352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ont Cover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276716" y="5372169"/>
            <a:ext cx="7638163" cy="708305"/>
          </a:xfrm>
        </p:spPr>
        <p:txBody>
          <a:bodyPr anchor="ctr" anchorCtr="0"/>
          <a:lstStyle>
            <a:lvl1pPr algn="ctr">
              <a:lnSpc>
                <a:spcPct val="100000"/>
              </a:lnSpc>
              <a:defRPr sz="3287" baseline="0">
                <a:solidFill>
                  <a:schemeClr val="bg1"/>
                </a:solidFill>
              </a:defRPr>
            </a:lvl1pPr>
          </a:lstStyle>
          <a:p>
            <a:r>
              <a:rPr lang="en-US"/>
              <a:t>Click to edit Master title style</a:t>
            </a:r>
            <a:endParaRPr lang="en-GB" dirty="0"/>
          </a:p>
        </p:txBody>
      </p:sp>
      <p:sp>
        <p:nvSpPr>
          <p:cNvPr id="10" name="Text Placeholder 3"/>
          <p:cNvSpPr>
            <a:spLocks noGrp="1"/>
          </p:cNvSpPr>
          <p:nvPr>
            <p:ph type="body" sz="quarter" idx="10" hasCustomPrompt="1"/>
          </p:nvPr>
        </p:nvSpPr>
        <p:spPr>
          <a:xfrm>
            <a:off x="2277105" y="5049440"/>
            <a:ext cx="7637790" cy="322730"/>
          </a:xfrm>
        </p:spPr>
        <p:txBody>
          <a:bodyPr anchor="ctr"/>
          <a:lstStyle>
            <a:lvl1pPr marL="0" indent="0" algn="ctr">
              <a:buNone/>
              <a:defRPr sz="1494" b="0" baseline="0">
                <a:solidFill>
                  <a:schemeClr val="accent1"/>
                </a:solidFill>
              </a:defRPr>
            </a:lvl1pPr>
          </a:lstStyle>
          <a:p>
            <a:pPr lvl="0"/>
            <a:r>
              <a:rPr lang="en-US" dirty="0"/>
              <a:t>Client name</a:t>
            </a:r>
          </a:p>
        </p:txBody>
      </p:sp>
      <p:sp>
        <p:nvSpPr>
          <p:cNvPr id="11" name="Text Placeholder 3"/>
          <p:cNvSpPr>
            <a:spLocks noGrp="1"/>
          </p:cNvSpPr>
          <p:nvPr>
            <p:ph type="body" sz="quarter" idx="11" hasCustomPrompt="1"/>
          </p:nvPr>
        </p:nvSpPr>
        <p:spPr>
          <a:xfrm>
            <a:off x="2277105" y="6080474"/>
            <a:ext cx="7637790" cy="322730"/>
          </a:xfrm>
        </p:spPr>
        <p:txBody>
          <a:bodyPr anchor="ctr"/>
          <a:lstStyle>
            <a:lvl1pPr marL="0" indent="0" algn="ctr">
              <a:buNone/>
              <a:defRPr sz="1494" b="0">
                <a:solidFill>
                  <a:schemeClr val="bg1"/>
                </a:solidFill>
              </a:defRPr>
            </a:lvl1pPr>
          </a:lstStyle>
          <a:p>
            <a:pPr lvl="0"/>
            <a:r>
              <a:rPr lang="en-US" dirty="0"/>
              <a:t>DD.MM.2019 </a:t>
            </a:r>
          </a:p>
        </p:txBody>
      </p:sp>
      <p:sp>
        <p:nvSpPr>
          <p:cNvPr id="3" name="TextBox 2"/>
          <p:cNvSpPr txBox="1"/>
          <p:nvPr userDrawn="1"/>
        </p:nvSpPr>
        <p:spPr>
          <a:xfrm>
            <a:off x="303614" y="6461786"/>
            <a:ext cx="1138553" cy="322268"/>
          </a:xfrm>
          <a:prstGeom prst="rect">
            <a:avLst/>
          </a:prstGeom>
          <a:noFill/>
        </p:spPr>
        <p:txBody>
          <a:bodyPr wrap="square" rtlCol="0">
            <a:spAutoFit/>
          </a:bodyPr>
          <a:lstStyle/>
          <a:p>
            <a:pPr marL="0" marR="0" lvl="0" indent="0" algn="l" defTabSz="914294" rtl="0" eaLnBrk="1" fontAlgn="auto" latinLnBrk="0" hangingPunct="1">
              <a:lnSpc>
                <a:spcPct val="100000"/>
              </a:lnSpc>
              <a:spcBef>
                <a:spcPts val="0"/>
              </a:spcBef>
              <a:spcAft>
                <a:spcPts val="1270"/>
              </a:spcAft>
              <a:buClrTx/>
              <a:buSzTx/>
              <a:buFontTx/>
              <a:buNone/>
              <a:tabLst/>
              <a:defRPr/>
            </a:pPr>
            <a:r>
              <a:rPr kumimoji="0" lang="de-DE" sz="747" b="0" i="0" u="none" strike="noStrike" kern="1200" cap="none" spc="0" normalizeH="0" baseline="0" noProof="0" dirty="0">
                <a:ln>
                  <a:noFill/>
                </a:ln>
                <a:solidFill>
                  <a:schemeClr val="bg1"/>
                </a:solidFill>
                <a:effectLst/>
                <a:uLnTx/>
                <a:uFillTx/>
                <a:latin typeface="+mn-lt"/>
                <a:ea typeface="+mn-ea"/>
                <a:cs typeface="+mn-cs"/>
              </a:rPr>
              <a:t>© Premier League 2020</a:t>
            </a:r>
            <a:endParaRPr lang="en-US" sz="747" dirty="0">
              <a:solidFill>
                <a:schemeClr val="bg1"/>
              </a:solidFill>
            </a:endParaRPr>
          </a:p>
        </p:txBody>
      </p:sp>
      <p:pic>
        <p:nvPicPr>
          <p:cNvPr id="12" name="Picture 11">
            <a:extLst>
              <a:ext uri="{FF2B5EF4-FFF2-40B4-BE49-F238E27FC236}">
                <a16:creationId xmlns:a16="http://schemas.microsoft.com/office/drawing/2014/main" id="{42701765-4873-4DF1-B9EE-166C33878E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3684" y="2467278"/>
            <a:ext cx="2824632" cy="1304867"/>
          </a:xfrm>
          <a:prstGeom prst="rect">
            <a:avLst/>
          </a:prstGeom>
        </p:spPr>
      </p:pic>
    </p:spTree>
    <p:extLst>
      <p:ext uri="{BB962C8B-B14F-4D97-AF65-F5344CB8AC3E}">
        <p14:creationId xmlns:p14="http://schemas.microsoft.com/office/powerpoint/2010/main" val="247304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Gradient)">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374" cy="6858012"/>
          </a:xfrm>
          <a:prstGeom prst="rect">
            <a:avLst/>
          </a:prstGeom>
        </p:spPr>
      </p:pic>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sp>
        <p:nvSpPr>
          <p:cNvPr id="6" name="TextBox 5"/>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The background</a:t>
            </a:r>
            <a:r>
              <a:rPr lang="en-GB" sz="996" baseline="0" dirty="0">
                <a:solidFill>
                  <a:srgbClr val="FF0000"/>
                </a:solidFill>
              </a:rPr>
              <a:t> colour of this page can be altered to any of our core colours. </a:t>
            </a:r>
          </a:p>
          <a:p>
            <a:pPr marL="0" indent="0">
              <a:lnSpc>
                <a:spcPct val="100000"/>
              </a:lnSpc>
              <a:spcAft>
                <a:spcPts val="0"/>
              </a:spcAft>
              <a:buFontTx/>
              <a:buNone/>
            </a:pPr>
            <a:endParaRPr lang="en-GB" sz="996" baseline="0" dirty="0">
              <a:solidFill>
                <a:srgbClr val="FF0000"/>
              </a:solidFill>
            </a:endParaRP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Solid</a:t>
            </a:r>
            <a:r>
              <a:rPr lang="en-GB" sz="996" baseline="0" dirty="0">
                <a:solidFill>
                  <a:srgbClr val="FF0000"/>
                </a:solidFill>
              </a:rPr>
              <a:t> Fill</a:t>
            </a:r>
          </a:p>
          <a:p>
            <a:pPr marL="0" indent="0">
              <a:lnSpc>
                <a:spcPct val="100000"/>
              </a:lnSpc>
              <a:spcAft>
                <a:spcPts val="0"/>
              </a:spcAft>
              <a:buFontTx/>
              <a:buNone/>
            </a:pPr>
            <a:r>
              <a:rPr lang="en-GB" sz="996" baseline="0" dirty="0">
                <a:solidFill>
                  <a:srgbClr val="FF0000"/>
                </a:solidFill>
              </a:rPr>
              <a:t>Click on the colour in the palette that you wish to use.</a:t>
            </a:r>
          </a:p>
          <a:p>
            <a:pPr marL="0" indent="0">
              <a:lnSpc>
                <a:spcPct val="100000"/>
              </a:lnSpc>
              <a:spcAft>
                <a:spcPts val="0"/>
              </a:spcAft>
              <a:buFontTx/>
              <a:buNone/>
            </a:pPr>
            <a:endParaRPr lang="en-GB" sz="996" dirty="0">
              <a:solidFill>
                <a:srgbClr val="FF0000"/>
              </a:solidFill>
            </a:endParaRPr>
          </a:p>
        </p:txBody>
      </p:sp>
      <p:pic>
        <p:nvPicPr>
          <p:cNvPr id="7" name="Picture 6">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89376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tatement Lilac/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48896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tatement Lilac/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84280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tatement Pink/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189771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tatement Green/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279" y="2711294"/>
            <a:ext cx="11189815" cy="1434356"/>
          </a:xfrm>
        </p:spPr>
        <p:txBody>
          <a:bodyPr anchor="ctr" anchorCtr="0">
            <a:normAutofit/>
          </a:bodyPr>
          <a:lstStyle>
            <a:lvl1pPr algn="ctr">
              <a:lnSpc>
                <a:spcPct val="100000"/>
              </a:lnSpc>
              <a:defRPr sz="4382" baseline="0">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3567876" y="5439787"/>
            <a:ext cx="5056249" cy="860613"/>
          </a:xfrm>
        </p:spPr>
        <p:txBody>
          <a:bodyPr anchor="ctr" anchorCtr="0"/>
          <a:lstStyle>
            <a:lvl1pPr marL="0" indent="0" algn="ctr">
              <a:lnSpc>
                <a:spcPct val="100000"/>
              </a:lnSpc>
              <a:spcAft>
                <a:spcPts val="0"/>
              </a:spcAft>
              <a:buNone/>
              <a:defRPr sz="2490" baseline="0">
                <a:solidFill>
                  <a:schemeClr val="tx1"/>
                </a:solidFill>
              </a:defRPr>
            </a:lvl1pPr>
            <a:lvl2pPr marL="457147" indent="0">
              <a:buNone/>
              <a:defRPr sz="2000">
                <a:solidFill>
                  <a:schemeClr val="tx1">
                    <a:tint val="75000"/>
                  </a:schemeClr>
                </a:solidFill>
              </a:defRPr>
            </a:lvl2pPr>
            <a:lvl3pPr marL="914294" indent="0">
              <a:buNone/>
              <a:defRPr sz="1800">
                <a:solidFill>
                  <a:schemeClr val="tx1">
                    <a:tint val="75000"/>
                  </a:schemeClr>
                </a:solidFill>
              </a:defRPr>
            </a:lvl3pPr>
            <a:lvl4pPr marL="1371441" indent="0">
              <a:buNone/>
              <a:defRPr sz="1600">
                <a:solidFill>
                  <a:schemeClr val="tx1">
                    <a:tint val="75000"/>
                  </a:schemeClr>
                </a:solidFill>
              </a:defRPr>
            </a:lvl4pPr>
            <a:lvl5pPr marL="1828589" indent="0">
              <a:buNone/>
              <a:defRPr sz="1600">
                <a:solidFill>
                  <a:schemeClr val="tx1">
                    <a:tint val="75000"/>
                  </a:schemeClr>
                </a:solidFill>
              </a:defRPr>
            </a:lvl5pPr>
            <a:lvl6pPr marL="2285736" indent="0">
              <a:buNone/>
              <a:defRPr sz="1600">
                <a:solidFill>
                  <a:schemeClr val="tx1">
                    <a:tint val="75000"/>
                  </a:schemeClr>
                </a:solidFill>
              </a:defRPr>
            </a:lvl6pPr>
            <a:lvl7pPr marL="2742883" indent="0">
              <a:buNone/>
              <a:defRPr sz="1600">
                <a:solidFill>
                  <a:schemeClr val="tx1">
                    <a:tint val="75000"/>
                  </a:schemeClr>
                </a:solidFill>
              </a:defRPr>
            </a:lvl7pPr>
            <a:lvl8pPr marL="3200030" indent="0">
              <a:buNone/>
              <a:defRPr sz="1600">
                <a:solidFill>
                  <a:schemeClr val="tx1">
                    <a:tint val="75000"/>
                  </a:schemeClr>
                </a:solidFill>
              </a:defRPr>
            </a:lvl8pPr>
            <a:lvl9pPr marL="3657177" indent="0">
              <a:buNone/>
              <a:defRPr sz="1600">
                <a:solidFill>
                  <a:schemeClr val="tx1">
                    <a:tint val="75000"/>
                  </a:schemeClr>
                </a:solidFill>
              </a:defRPr>
            </a:lvl9pPr>
          </a:lstStyle>
          <a:p>
            <a:pPr lvl="0"/>
            <a:r>
              <a:rPr lang="en-US"/>
              <a:t>Edit Master text styles</a:t>
            </a:r>
          </a:p>
        </p:txBody>
      </p:sp>
      <p:pic>
        <p:nvPicPr>
          <p:cNvPr id="6" name="Picture 5">
            <a:extLst>
              <a:ext uri="{FF2B5EF4-FFF2-40B4-BE49-F238E27FC236}">
                <a16:creationId xmlns:a16="http://schemas.microsoft.com/office/drawing/2014/main" id="{155DCAB7-288E-49EB-94C1-0628B061D0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Tree>
    <p:extLst>
      <p:ext uri="{BB962C8B-B14F-4D97-AF65-F5344CB8AC3E}">
        <p14:creationId xmlns:p14="http://schemas.microsoft.com/office/powerpoint/2010/main" val="20977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and Background Image 01">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4098670"/>
            <a:ext cx="12192000" cy="2759330"/>
            <a:chOff x="0" y="8229599"/>
            <a:chExt cx="24479250" cy="5540376"/>
          </a:xfrm>
        </p:grpSpPr>
        <p:sp>
          <p:nvSpPr>
            <p:cNvPr id="12" name="Rectangle 11"/>
            <p:cNvSpPr/>
            <p:nvPr userDrawn="1"/>
          </p:nvSpPr>
          <p:spPr>
            <a:xfrm>
              <a:off x="0" y="8229599"/>
              <a:ext cx="24479250" cy="5540375"/>
            </a:xfrm>
            <a:prstGeom prst="rect">
              <a:avLst/>
            </a:prstGeom>
            <a:gradFill>
              <a:gsLst>
                <a:gs pos="0">
                  <a:schemeClr val="tx1">
                    <a:alpha val="0"/>
                  </a:schemeClr>
                </a:gs>
                <a:gs pos="100000">
                  <a:schemeClr val="tx1">
                    <a:alpha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6"/>
            </a:p>
          </p:txBody>
        </p:sp>
        <p:pic>
          <p:nvPicPr>
            <p:cNvPr id="14" name="Picture 13">
              <a:extLst>
                <a:ext uri="{FF2B5EF4-FFF2-40B4-BE49-F238E27FC236}">
                  <a16:creationId xmlns:a16="http://schemas.microsoft.com/office/drawing/2014/main" id="{09CA8437-C1CF-4EA3-AB9E-D01DAE72F9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28400" y="12455975"/>
              <a:ext cx="1171443" cy="1314000"/>
            </a:xfrm>
            <a:prstGeom prst="rect">
              <a:avLst/>
            </a:prstGeom>
          </p:spPr>
        </p:pic>
      </p:grpSp>
      <p:sp>
        <p:nvSpPr>
          <p:cNvPr id="8" name="Text Placeholder 5"/>
          <p:cNvSpPr>
            <a:spLocks noGrp="1"/>
          </p:cNvSpPr>
          <p:nvPr>
            <p:ph type="body" sz="quarter" idx="11"/>
          </p:nvPr>
        </p:nvSpPr>
        <p:spPr>
          <a:xfrm>
            <a:off x="0" y="4098671"/>
            <a:ext cx="12192000" cy="2759329"/>
          </a:xfrm>
          <a:noFill/>
        </p:spPr>
        <p:txBody>
          <a:bodyPr lIns="180000" tIns="180000" rIns="180000" bIns="180000" anchor="ctr" anchorCtr="0"/>
          <a:lstStyle>
            <a:lvl1pPr marL="0" indent="0" algn="ctr">
              <a:lnSpc>
                <a:spcPct val="100000"/>
              </a:lnSpc>
              <a:spcAft>
                <a:spcPts val="0"/>
              </a:spcAft>
              <a:buFontTx/>
              <a:buNone/>
              <a:defRPr sz="3984" b="1" i="0" baseline="0">
                <a:solidFill>
                  <a:schemeClr val="bg1"/>
                </a:solidFill>
              </a:defRPr>
            </a:lvl1pPr>
            <a:lvl2pPr marL="233064" indent="0">
              <a:buNone/>
              <a:defRPr/>
            </a:lvl2pPr>
          </a:lstStyle>
          <a:p>
            <a:pPr lvl="0"/>
            <a:r>
              <a:rPr lang="en-US"/>
              <a:t>Edit Master text styles</a:t>
            </a:r>
          </a:p>
        </p:txBody>
      </p:sp>
      <p:sp>
        <p:nvSpPr>
          <p:cNvPr id="13" name="TextBox 12"/>
          <p:cNvSpPr txBox="1"/>
          <p:nvPr userDrawn="1"/>
        </p:nvSpPr>
        <p:spPr>
          <a:xfrm>
            <a:off x="12371673" y="0"/>
            <a:ext cx="1494733" cy="1398753"/>
          </a:xfrm>
          <a:prstGeom prst="rect">
            <a:avLst/>
          </a:prstGeom>
          <a:noFill/>
        </p:spPr>
        <p:txBody>
          <a:bodyPr wrap="square" rtlCol="0">
            <a:noAutofit/>
          </a:bodyPr>
          <a:lstStyle/>
          <a:p>
            <a:pPr marL="0" indent="0">
              <a:lnSpc>
                <a:spcPct val="100000"/>
              </a:lnSpc>
              <a:spcAft>
                <a:spcPts val="0"/>
              </a:spcAft>
              <a:buFontTx/>
              <a:buNone/>
            </a:pPr>
            <a:r>
              <a:rPr lang="en-GB" sz="996" dirty="0">
                <a:solidFill>
                  <a:srgbClr val="FF0000"/>
                </a:solidFill>
              </a:rPr>
              <a:t>To add another slide like this right</a:t>
            </a:r>
            <a:r>
              <a:rPr lang="en-GB" sz="996" baseline="0" dirty="0">
                <a:solidFill>
                  <a:srgbClr val="FF0000"/>
                </a:solidFill>
              </a:rPr>
              <a:t> click the thumbnail and select Duplicate Slide.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To add a full slide image:</a:t>
            </a:r>
          </a:p>
          <a:p>
            <a:pPr marL="0" indent="0">
              <a:lnSpc>
                <a:spcPct val="100000"/>
              </a:lnSpc>
              <a:spcAft>
                <a:spcPts val="0"/>
              </a:spcAft>
              <a:buFontTx/>
              <a:buNone/>
            </a:pPr>
            <a:r>
              <a:rPr lang="en-GB" sz="996" dirty="0">
                <a:solidFill>
                  <a:srgbClr val="FF0000"/>
                </a:solidFill>
              </a:rPr>
              <a:t>Right</a:t>
            </a:r>
            <a:r>
              <a:rPr lang="en-GB" sz="996" baseline="0" dirty="0">
                <a:solidFill>
                  <a:srgbClr val="FF0000"/>
                </a:solidFill>
              </a:rPr>
              <a:t> click the background and select Format Background.</a:t>
            </a:r>
          </a:p>
          <a:p>
            <a:pPr marL="0" indent="0">
              <a:lnSpc>
                <a:spcPct val="100000"/>
              </a:lnSpc>
              <a:spcAft>
                <a:spcPts val="0"/>
              </a:spcAft>
              <a:buFontTx/>
              <a:buNone/>
            </a:pPr>
            <a:r>
              <a:rPr lang="en-GB" sz="996" dirty="0">
                <a:solidFill>
                  <a:srgbClr val="FF0000"/>
                </a:solidFill>
              </a:rPr>
              <a:t>Select Picture</a:t>
            </a:r>
            <a:r>
              <a:rPr lang="en-GB" sz="996" baseline="0" dirty="0">
                <a:solidFill>
                  <a:srgbClr val="FF0000"/>
                </a:solidFill>
              </a:rPr>
              <a:t> or Texture Fill</a:t>
            </a:r>
          </a:p>
          <a:p>
            <a:pPr marL="0" indent="0">
              <a:lnSpc>
                <a:spcPct val="100000"/>
              </a:lnSpc>
              <a:spcAft>
                <a:spcPts val="0"/>
              </a:spcAft>
              <a:buFontTx/>
              <a:buNone/>
            </a:pPr>
            <a:r>
              <a:rPr lang="en-GB" sz="996" baseline="0" dirty="0">
                <a:solidFill>
                  <a:srgbClr val="FF0000"/>
                </a:solidFill>
              </a:rPr>
              <a:t>Click on File to browse to the image you wish to use.</a:t>
            </a:r>
          </a:p>
          <a:p>
            <a:pPr marL="0" indent="0">
              <a:lnSpc>
                <a:spcPct val="100000"/>
              </a:lnSpc>
              <a:spcAft>
                <a:spcPts val="0"/>
              </a:spcAft>
              <a:buFontTx/>
              <a:buNone/>
            </a:pPr>
            <a:endParaRPr lang="en-GB" sz="996" dirty="0">
              <a:solidFill>
                <a:srgbClr val="FF0000"/>
              </a:solidFill>
            </a:endParaRPr>
          </a:p>
          <a:p>
            <a:pPr marL="0" indent="0">
              <a:lnSpc>
                <a:spcPct val="100000"/>
              </a:lnSpc>
              <a:spcAft>
                <a:spcPts val="0"/>
              </a:spcAft>
              <a:buFontTx/>
              <a:buNone/>
            </a:pPr>
            <a:r>
              <a:rPr lang="en-GB" sz="996" dirty="0">
                <a:solidFill>
                  <a:srgbClr val="FF0000"/>
                </a:solidFill>
              </a:rPr>
              <a:t>After you have added your text, please resize the text within</a:t>
            </a:r>
            <a:r>
              <a:rPr lang="en-GB" sz="996" baseline="0" dirty="0">
                <a:solidFill>
                  <a:srgbClr val="FF0000"/>
                </a:solidFill>
              </a:rPr>
              <a:t> the gradient box for standout on imagery.</a:t>
            </a:r>
            <a:endParaRPr lang="en-GB" sz="996" dirty="0">
              <a:solidFill>
                <a:srgbClr val="FF0000"/>
              </a:solidFill>
            </a:endParaRPr>
          </a:p>
        </p:txBody>
      </p:sp>
      <p:sp>
        <p:nvSpPr>
          <p:cNvPr id="11" name="Slide Number Placeholder 3">
            <a:extLst>
              <a:ext uri="{FF2B5EF4-FFF2-40B4-BE49-F238E27FC236}">
                <a16:creationId xmlns:a16="http://schemas.microsoft.com/office/drawing/2014/main" id="{AA06784D-3AF1-4839-966C-8E55F923DF4F}"/>
              </a:ext>
            </a:extLst>
          </p:cNvPr>
          <p:cNvSpPr>
            <a:spLocks noGrp="1"/>
          </p:cNvSpPr>
          <p:nvPr userDrawn="1">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chemeClr val="bg1"/>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274319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039" y="516128"/>
            <a:ext cx="11188682" cy="645460"/>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502039" y="1438963"/>
            <a:ext cx="11188682" cy="4536685"/>
          </a:xfrm>
          <a:prstGeom prst="rect">
            <a:avLst/>
          </a:prstGeom>
        </p:spPr>
        <p:txBody>
          <a:bodyPr vert="horz" lIns="0" tIns="0" rIns="0" bIns="0" rtlCol="0">
            <a:noAutofit/>
          </a:body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155DCAB7-288E-49EB-94C1-0628B061D0E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378531" y="6204472"/>
            <a:ext cx="574698" cy="653528"/>
          </a:xfrm>
          <a:prstGeom prst="rect">
            <a:avLst/>
          </a:prstGeom>
        </p:spPr>
      </p:pic>
      <p:sp>
        <p:nvSpPr>
          <p:cNvPr id="4" name="Slide Number Placeholder 3">
            <a:extLst>
              <a:ext uri="{FF2B5EF4-FFF2-40B4-BE49-F238E27FC236}">
                <a16:creationId xmlns:a16="http://schemas.microsoft.com/office/drawing/2014/main" id="{AA06784D-3AF1-4839-966C-8E55F923DF4F}"/>
              </a:ext>
            </a:extLst>
          </p:cNvPr>
          <p:cNvSpPr>
            <a:spLocks noGrp="1"/>
          </p:cNvSpPr>
          <p:nvPr>
            <p:ph type="sldNum" sz="quarter" idx="4"/>
          </p:nvPr>
        </p:nvSpPr>
        <p:spPr>
          <a:xfrm>
            <a:off x="8684825" y="6373295"/>
            <a:ext cx="2743595" cy="364485"/>
          </a:xfrm>
          <a:prstGeom prst="rect">
            <a:avLst/>
          </a:prstGeom>
        </p:spPr>
        <p:txBody>
          <a:bodyPr vert="horz" lIns="91440" tIns="45720" rIns="91440" bIns="45720" rtlCol="0" anchor="ctr"/>
          <a:lstStyle>
            <a:lvl1pPr algn="r">
              <a:defRPr sz="996">
                <a:solidFill>
                  <a:srgbClr val="37003C"/>
                </a:solidFill>
              </a:defRPr>
            </a:lvl1pPr>
          </a:lstStyle>
          <a:p>
            <a:fld id="{142585A0-1DAD-402A-907C-D75230567DEC}" type="slidenum">
              <a:rPr lang="en-GB" smtClean="0"/>
              <a:pPr/>
              <a:t>‹#›</a:t>
            </a:fld>
            <a:endParaRPr lang="en-GB" dirty="0"/>
          </a:p>
        </p:txBody>
      </p:sp>
    </p:spTree>
    <p:extLst>
      <p:ext uri="{BB962C8B-B14F-4D97-AF65-F5344CB8AC3E}">
        <p14:creationId xmlns:p14="http://schemas.microsoft.com/office/powerpoint/2010/main" val="33538734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Lst>
  <p:hf hdr="0" ftr="0" dt="0"/>
  <p:txStyles>
    <p:titleStyle>
      <a:lvl1pPr algn="l" defTabSz="914294" rtl="0" eaLnBrk="1" latinLnBrk="0" hangingPunct="1">
        <a:lnSpc>
          <a:spcPct val="100000"/>
        </a:lnSpc>
        <a:spcBef>
          <a:spcPct val="0"/>
        </a:spcBef>
        <a:buNone/>
        <a:defRPr sz="2988" b="1" i="0" kern="1200" baseline="0">
          <a:solidFill>
            <a:schemeClr val="tx1"/>
          </a:solidFill>
          <a:latin typeface="+mj-lt"/>
          <a:ea typeface="+mj-ea"/>
          <a:cs typeface="+mj-cs"/>
        </a:defRPr>
      </a:lvl1pPr>
    </p:titleStyle>
    <p:bodyStyle>
      <a:lvl1pPr marL="233064" indent="-233064" algn="l" defTabSz="914294" rtl="0" eaLnBrk="1" latinLnBrk="0" hangingPunct="1">
        <a:lnSpc>
          <a:spcPct val="100000"/>
        </a:lnSpc>
        <a:spcBef>
          <a:spcPts val="0"/>
        </a:spcBef>
        <a:spcAft>
          <a:spcPts val="1270"/>
        </a:spcAft>
        <a:buFont typeface="Arial" panose="020B0604020202020204" pitchFamily="34" charset="0"/>
        <a:buChar char="•"/>
        <a:defRPr sz="2390" kern="1200" baseline="0">
          <a:solidFill>
            <a:schemeClr val="tx1"/>
          </a:solidFill>
          <a:latin typeface="+mn-lt"/>
          <a:ea typeface="+mn-ea"/>
          <a:cs typeface="+mn-cs"/>
        </a:defRPr>
      </a:lvl1pPr>
      <a:lvl2pPr marL="519912" indent="-286848" algn="l" defTabSz="914294" rtl="0" eaLnBrk="1" latinLnBrk="0" hangingPunct="1">
        <a:lnSpc>
          <a:spcPct val="100000"/>
        </a:lnSpc>
        <a:spcBef>
          <a:spcPts val="0"/>
        </a:spcBef>
        <a:spcAft>
          <a:spcPts val="1270"/>
        </a:spcAft>
        <a:buFont typeface="Premier League" panose="020B0504020203020204" pitchFamily="34" charset="0"/>
        <a:buChar char="—"/>
        <a:defRPr sz="1594" kern="1200" baseline="0">
          <a:solidFill>
            <a:schemeClr val="tx1"/>
          </a:solidFill>
          <a:latin typeface="+mn-lt"/>
          <a:ea typeface="+mn-ea"/>
          <a:cs typeface="+mn-cs"/>
        </a:defRPr>
      </a:lvl2pPr>
      <a:lvl3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3pPr>
      <a:lvl4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4pPr>
      <a:lvl5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5pPr>
      <a:lvl6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6pPr>
      <a:lvl7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7pPr>
      <a:lvl8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8pPr>
      <a:lvl9pPr marL="519912" indent="-286848" algn="l" defTabSz="914294" rtl="0" eaLnBrk="1" latinLnBrk="0" hangingPunct="1">
        <a:lnSpc>
          <a:spcPts val="1494"/>
        </a:lnSpc>
        <a:spcBef>
          <a:spcPts val="0"/>
        </a:spcBef>
        <a:spcAft>
          <a:spcPts val="1270"/>
        </a:spcAft>
        <a:buFont typeface="Premier League" panose="020B0504020203020204" pitchFamily="34" charset="0"/>
        <a:buChar char="—"/>
        <a:defRPr sz="1245" kern="1200" baseline="0">
          <a:solidFill>
            <a:schemeClr val="tx1"/>
          </a:solidFill>
          <a:latin typeface="+mn-lt"/>
          <a:ea typeface="+mn-ea"/>
          <a:cs typeface="+mn-cs"/>
        </a:defRPr>
      </a:lvl9pPr>
    </p:bodyStyle>
    <p:otherStyle>
      <a:defPPr>
        <a:defRPr lang="en-GB"/>
      </a:defPPr>
      <a:lvl1pPr marL="0" algn="ctr" defTabSz="550817" rtl="0" eaLnBrk="1" latinLnBrk="0" hangingPunct="1">
        <a:lnSpc>
          <a:spcPts val="1743"/>
        </a:lnSpc>
        <a:defRPr sz="1494" kern="1200">
          <a:solidFill>
            <a:schemeClr val="accent1"/>
          </a:solidFill>
          <a:latin typeface="+mn-lt"/>
          <a:ea typeface="+mn-ea"/>
          <a:cs typeface="+mn-cs"/>
        </a:defRPr>
      </a:lvl1pPr>
      <a:lvl2pPr marL="0" algn="ctr" defTabSz="550817" rtl="0" eaLnBrk="1" latinLnBrk="0" hangingPunct="1">
        <a:lnSpc>
          <a:spcPts val="1743"/>
        </a:lnSpc>
        <a:defRPr sz="1494" kern="1200">
          <a:solidFill>
            <a:schemeClr val="tx1"/>
          </a:solidFill>
          <a:latin typeface="+mn-lt"/>
          <a:ea typeface="+mn-ea"/>
          <a:cs typeface="+mn-cs"/>
        </a:defRPr>
      </a:lvl2pPr>
      <a:lvl3pPr marL="0" algn="ctr" defTabSz="550817" rtl="0" eaLnBrk="1" latinLnBrk="0" hangingPunct="1">
        <a:lnSpc>
          <a:spcPts val="1743"/>
        </a:lnSpc>
        <a:defRPr sz="1494" kern="1200">
          <a:solidFill>
            <a:schemeClr val="accent1"/>
          </a:solidFill>
          <a:latin typeface="+mn-lt"/>
          <a:ea typeface="+mn-ea"/>
          <a:cs typeface="+mn-cs"/>
        </a:defRPr>
      </a:lvl3pPr>
      <a:lvl4pPr marL="0" algn="ctr" defTabSz="550817" rtl="0" eaLnBrk="1" latinLnBrk="0" hangingPunct="1">
        <a:lnSpc>
          <a:spcPts val="1743"/>
        </a:lnSpc>
        <a:defRPr sz="1494" kern="1200">
          <a:solidFill>
            <a:schemeClr val="tx1"/>
          </a:solidFill>
          <a:latin typeface="+mn-lt"/>
          <a:ea typeface="+mn-ea"/>
          <a:cs typeface="+mn-cs"/>
        </a:defRPr>
      </a:lvl4pPr>
      <a:lvl5pPr marL="0" algn="ctr" defTabSz="550817" rtl="0" eaLnBrk="1" latinLnBrk="0" hangingPunct="1">
        <a:lnSpc>
          <a:spcPts val="1743"/>
        </a:lnSpc>
        <a:defRPr sz="1494" kern="1200">
          <a:solidFill>
            <a:schemeClr val="tx1"/>
          </a:solidFill>
          <a:latin typeface="+mn-lt"/>
          <a:ea typeface="+mn-ea"/>
          <a:cs typeface="+mn-cs"/>
        </a:defRPr>
      </a:lvl5pPr>
      <a:lvl6pPr marL="0" algn="ctr" defTabSz="550817" rtl="0" eaLnBrk="1" latinLnBrk="0" hangingPunct="1">
        <a:lnSpc>
          <a:spcPts val="1743"/>
        </a:lnSpc>
        <a:defRPr sz="1494" kern="1200">
          <a:solidFill>
            <a:schemeClr val="tx1"/>
          </a:solidFill>
          <a:latin typeface="+mn-lt"/>
          <a:ea typeface="+mn-ea"/>
          <a:cs typeface="+mn-cs"/>
        </a:defRPr>
      </a:lvl6pPr>
      <a:lvl7pPr marL="0" algn="ctr" defTabSz="550817" rtl="0" eaLnBrk="1" latinLnBrk="0" hangingPunct="1">
        <a:lnSpc>
          <a:spcPts val="1743"/>
        </a:lnSpc>
        <a:defRPr sz="1494" kern="1200">
          <a:solidFill>
            <a:schemeClr val="tx1"/>
          </a:solidFill>
          <a:latin typeface="+mn-lt"/>
          <a:ea typeface="+mn-ea"/>
          <a:cs typeface="+mn-cs"/>
        </a:defRPr>
      </a:lvl7pPr>
      <a:lvl8pPr marL="0" algn="ctr" defTabSz="550817" rtl="0" eaLnBrk="1" latinLnBrk="0" hangingPunct="1">
        <a:lnSpc>
          <a:spcPts val="1743"/>
        </a:lnSpc>
        <a:defRPr sz="1494" kern="1200">
          <a:solidFill>
            <a:schemeClr val="tx1"/>
          </a:solidFill>
          <a:latin typeface="+mn-lt"/>
          <a:ea typeface="+mn-ea"/>
          <a:cs typeface="+mn-cs"/>
        </a:defRPr>
      </a:lvl8pPr>
      <a:lvl9pPr marL="0" algn="ctr" defTabSz="550817" rtl="0" eaLnBrk="1" latinLnBrk="0" hangingPunct="1">
        <a:lnSpc>
          <a:spcPts val="1743"/>
        </a:lnSpc>
        <a:defRPr sz="14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7">
          <p15:clr>
            <a:srgbClr val="F26B43"/>
          </p15:clr>
        </p15:guide>
        <p15:guide id="2" pos="7710">
          <p15:clr>
            <a:srgbClr val="F26B43"/>
          </p15:clr>
        </p15:guide>
        <p15:guide id="3" pos="384">
          <p15:clr>
            <a:srgbClr val="F26B43"/>
          </p15:clr>
        </p15:guide>
        <p15:guide id="4" pos="15058">
          <p15:clr>
            <a:srgbClr val="F26B43"/>
          </p15:clr>
        </p15:guide>
        <p15:guide id="5" orient="horz" pos="391">
          <p15:clr>
            <a:srgbClr val="F26B43"/>
          </p15:clr>
        </p15:guide>
        <p15:guide id="6" orient="horz" pos="8306">
          <p15:clr>
            <a:srgbClr val="F26B43"/>
          </p15:clr>
        </p15:guide>
        <p15:guide id="7" orient="horz" pos="1094">
          <p15:clr>
            <a:srgbClr val="F26B43"/>
          </p15:clr>
        </p15:guide>
        <p15:guide id="8" orient="horz" pos="1820">
          <p15:clr>
            <a:srgbClr val="F26B43"/>
          </p15:clr>
        </p15:guide>
        <p15:guide id="9" pos="634">
          <p15:clr>
            <a:srgbClr val="F26B43"/>
          </p15:clr>
        </p15:guide>
        <p15:guide id="10" pos="14786">
          <p15:clr>
            <a:srgbClr val="F26B43"/>
          </p15:clr>
        </p15:guide>
        <p15:guide id="11" orient="horz" pos="75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16C-EDF3-4B38-AF12-40A069A52744}"/>
              </a:ext>
            </a:extLst>
          </p:cNvPr>
          <p:cNvSpPr>
            <a:spLocks noGrp="1"/>
          </p:cNvSpPr>
          <p:nvPr>
            <p:ph type="title"/>
          </p:nvPr>
        </p:nvSpPr>
        <p:spPr>
          <a:xfrm>
            <a:off x="404736" y="230013"/>
            <a:ext cx="11608084" cy="645460"/>
          </a:xfrm>
        </p:spPr>
        <p:txBody>
          <a:bodyPr/>
          <a:lstStyle/>
          <a:p>
            <a:r>
              <a:rPr lang="en-GB" sz="2490" dirty="0">
                <a:latin typeface="Premier League" panose="020B0504020203020204" pitchFamily="34" charset="0"/>
              </a:rPr>
              <a:t>Number lines </a:t>
            </a:r>
            <a:r>
              <a:rPr lang="en-GB" sz="2689" dirty="0">
                <a:solidFill>
                  <a:srgbClr val="37003C"/>
                </a:solidFill>
              </a:rPr>
              <a:t>| </a:t>
            </a:r>
            <a:r>
              <a:rPr lang="en-GB" sz="1600" dirty="0">
                <a:solidFill>
                  <a:srgbClr val="37003C"/>
                </a:solidFill>
                <a:latin typeface="Premier League" panose="020B0504020203020204" pitchFamily="34" charset="0"/>
              </a:rPr>
              <a:t>LO: Problem-solve and perform fundamental movements whilst navigating around the space.</a:t>
            </a:r>
            <a:endParaRPr lang="en-GB" sz="2490" dirty="0">
              <a:latin typeface="Premier League" panose="020B0504020203020204" pitchFamily="34" charset="0"/>
            </a:endParaRPr>
          </a:p>
        </p:txBody>
      </p:sp>
      <p:sp>
        <p:nvSpPr>
          <p:cNvPr id="9" name="Rectangle: Rounded Corners 8">
            <a:extLst>
              <a:ext uri="{FF2B5EF4-FFF2-40B4-BE49-F238E27FC236}">
                <a16:creationId xmlns:a16="http://schemas.microsoft.com/office/drawing/2014/main" id="{7BEEB451-605D-437A-BE04-84C526A9EA07}"/>
              </a:ext>
            </a:extLst>
          </p:cNvPr>
          <p:cNvSpPr/>
          <p:nvPr/>
        </p:nvSpPr>
        <p:spPr>
          <a:xfrm>
            <a:off x="327135" y="809111"/>
            <a:ext cx="5070818" cy="1980550"/>
          </a:xfrm>
          <a:prstGeom prst="roundRect">
            <a:avLst>
              <a:gd name="adj" fmla="val 10332"/>
            </a:avLst>
          </a:prstGeom>
          <a:solidFill>
            <a:srgbClr val="FF288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96" kern="0" dirty="0">
              <a:solidFill>
                <a:sysClr val="windowText" lastClr="000000"/>
              </a:solidFill>
              <a:highlight>
                <a:srgbClr val="FF2882"/>
              </a:highlight>
            </a:endParaRPr>
          </a:p>
        </p:txBody>
      </p:sp>
      <p:sp>
        <p:nvSpPr>
          <p:cNvPr id="5" name="Rectangle: Rounded Corners 4">
            <a:extLst>
              <a:ext uri="{FF2B5EF4-FFF2-40B4-BE49-F238E27FC236}">
                <a16:creationId xmlns:a16="http://schemas.microsoft.com/office/drawing/2014/main" id="{0A81864F-6130-473E-902E-6F1BBBEB37E2}"/>
              </a:ext>
            </a:extLst>
          </p:cNvPr>
          <p:cNvSpPr/>
          <p:nvPr/>
        </p:nvSpPr>
        <p:spPr>
          <a:xfrm>
            <a:off x="425065" y="906470"/>
            <a:ext cx="3060403" cy="1769613"/>
          </a:xfrm>
          <a:prstGeom prst="roundRect">
            <a:avLst>
              <a:gd name="adj" fmla="val 6940"/>
            </a:avLst>
          </a:prstGeom>
          <a:solidFill>
            <a:schemeClr val="tx1"/>
          </a:solidFill>
          <a:ln>
            <a:solidFill>
              <a:srgbClr val="FFFFF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896" dirty="0"/>
          </a:p>
          <a:p>
            <a:pPr algn="ctr"/>
            <a:endParaRPr lang="en-GB" sz="896" dirty="0"/>
          </a:p>
          <a:p>
            <a:pPr algn="ctr"/>
            <a:endParaRPr lang="en-GB" sz="896" dirty="0"/>
          </a:p>
          <a:p>
            <a:pPr algn="ctr"/>
            <a:endParaRPr lang="en-GB" sz="896" dirty="0"/>
          </a:p>
          <a:p>
            <a:pPr algn="ctr"/>
            <a:endParaRPr lang="en-GB" sz="896" dirty="0"/>
          </a:p>
          <a:p>
            <a:pPr algn="ctr"/>
            <a:endParaRPr lang="en-GB" sz="896" dirty="0"/>
          </a:p>
        </p:txBody>
      </p:sp>
      <p:pic>
        <p:nvPicPr>
          <p:cNvPr id="7" name="Picture 6">
            <a:extLst>
              <a:ext uri="{FF2B5EF4-FFF2-40B4-BE49-F238E27FC236}">
                <a16:creationId xmlns:a16="http://schemas.microsoft.com/office/drawing/2014/main" id="{DD26635A-F8A8-4F27-AC82-E48018CFD4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24" y="1426929"/>
            <a:ext cx="1561261" cy="754902"/>
          </a:xfrm>
          <a:prstGeom prst="rect">
            <a:avLst/>
          </a:prstGeom>
        </p:spPr>
      </p:pic>
      <p:sp>
        <p:nvSpPr>
          <p:cNvPr id="10" name="Rectangle: Rounded Corners 9">
            <a:extLst>
              <a:ext uri="{FF2B5EF4-FFF2-40B4-BE49-F238E27FC236}">
                <a16:creationId xmlns:a16="http://schemas.microsoft.com/office/drawing/2014/main" id="{E28A46DD-375E-4D1D-AC5A-DD77FE2D7448}"/>
              </a:ext>
            </a:extLst>
          </p:cNvPr>
          <p:cNvSpPr/>
          <p:nvPr/>
        </p:nvSpPr>
        <p:spPr>
          <a:xfrm>
            <a:off x="3583397" y="897770"/>
            <a:ext cx="1716198" cy="1769613"/>
          </a:xfrm>
          <a:prstGeom prst="roundRect">
            <a:avLst>
              <a:gd name="adj" fmla="val 8330"/>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94" b="1" dirty="0">
                <a:solidFill>
                  <a:schemeClr val="tx1"/>
                </a:solidFill>
              </a:rPr>
              <a:t>PL Value</a:t>
            </a:r>
          </a:p>
          <a:p>
            <a:r>
              <a:rPr lang="en-GB" sz="1594" dirty="0">
                <a:solidFill>
                  <a:schemeClr val="tx1"/>
                </a:solidFill>
                <a:latin typeface="Premier League" panose="020B0504020203020204" pitchFamily="34" charset="0"/>
              </a:rPr>
              <a:t>Be ambitious    </a:t>
            </a:r>
          </a:p>
          <a:p>
            <a:r>
              <a:rPr lang="en-GB" sz="1594" dirty="0">
                <a:solidFill>
                  <a:schemeClr val="tx1"/>
                </a:solidFill>
                <a:latin typeface="Premier League" panose="020B0504020203020204" pitchFamily="34" charset="0"/>
              </a:rPr>
              <a:t>Be inspiring</a:t>
            </a:r>
          </a:p>
          <a:p>
            <a:r>
              <a:rPr lang="en-GB" sz="1594" dirty="0">
                <a:solidFill>
                  <a:schemeClr val="tx1"/>
                </a:solidFill>
                <a:latin typeface="Premier League" panose="020B0504020203020204" pitchFamily="34" charset="0"/>
              </a:rPr>
              <a:t>Be connected</a:t>
            </a:r>
          </a:p>
          <a:p>
            <a:r>
              <a:rPr lang="en-GB" sz="1594" dirty="0">
                <a:solidFill>
                  <a:schemeClr val="tx1"/>
                </a:solidFill>
                <a:latin typeface="Premier League" panose="020B0504020203020204" pitchFamily="34" charset="0"/>
              </a:rPr>
              <a:t>Be fair</a:t>
            </a:r>
          </a:p>
        </p:txBody>
      </p:sp>
      <p:sp>
        <p:nvSpPr>
          <p:cNvPr id="12" name="Rectangle 11">
            <a:extLst>
              <a:ext uri="{FF2B5EF4-FFF2-40B4-BE49-F238E27FC236}">
                <a16:creationId xmlns:a16="http://schemas.microsoft.com/office/drawing/2014/main" id="{0467C7F3-DE9F-4018-B7E4-A2DD0B709C47}"/>
              </a:ext>
            </a:extLst>
          </p:cNvPr>
          <p:cNvSpPr/>
          <p:nvPr/>
        </p:nvSpPr>
        <p:spPr>
          <a:xfrm>
            <a:off x="5038809" y="1701122"/>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6">
              <a:solidFill>
                <a:schemeClr val="tx1"/>
              </a:solidFill>
            </a:endParaRPr>
          </a:p>
        </p:txBody>
      </p:sp>
      <p:sp>
        <p:nvSpPr>
          <p:cNvPr id="23" name="Rectangle: Rounded Corners 22">
            <a:extLst>
              <a:ext uri="{FF2B5EF4-FFF2-40B4-BE49-F238E27FC236}">
                <a16:creationId xmlns:a16="http://schemas.microsoft.com/office/drawing/2014/main" id="{FDE99665-3B49-4969-968B-74CCA8FCCA7B}"/>
              </a:ext>
            </a:extLst>
          </p:cNvPr>
          <p:cNvSpPr/>
          <p:nvPr/>
        </p:nvSpPr>
        <p:spPr>
          <a:xfrm>
            <a:off x="327135" y="2895236"/>
            <a:ext cx="5070818" cy="3837604"/>
          </a:xfrm>
          <a:prstGeom prst="roundRect">
            <a:avLst>
              <a:gd name="adj" fmla="val 4975"/>
            </a:avLst>
          </a:prstGeom>
          <a:solidFill>
            <a:srgbClr val="00FF8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96" kern="0" dirty="0">
              <a:solidFill>
                <a:sysClr val="windowText" lastClr="000000"/>
              </a:solidFill>
              <a:highlight>
                <a:srgbClr val="00FF87"/>
              </a:highlight>
            </a:endParaRPr>
          </a:p>
        </p:txBody>
      </p:sp>
      <p:sp>
        <p:nvSpPr>
          <p:cNvPr id="16" name="Rectangle: Rounded Corners 15">
            <a:extLst>
              <a:ext uri="{FF2B5EF4-FFF2-40B4-BE49-F238E27FC236}">
                <a16:creationId xmlns:a16="http://schemas.microsoft.com/office/drawing/2014/main" id="{C2CC606D-622C-4027-9044-8FCFD9C495F1}"/>
              </a:ext>
            </a:extLst>
          </p:cNvPr>
          <p:cNvSpPr/>
          <p:nvPr/>
        </p:nvSpPr>
        <p:spPr>
          <a:xfrm>
            <a:off x="405836" y="2982423"/>
            <a:ext cx="4919009" cy="5415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1594" b="1" dirty="0">
                <a:solidFill>
                  <a:srgbClr val="FFFFFF"/>
                </a:solidFill>
                <a:latin typeface="Premier League" panose="020B0504020203020204" pitchFamily="34" charset="0"/>
              </a:rPr>
              <a:t>What skills will pupils develop?</a:t>
            </a:r>
            <a:endParaRPr lang="en-GB" sz="1594" dirty="0">
              <a:solidFill>
                <a:srgbClr val="FFFFFF"/>
              </a:solidFill>
              <a:latin typeface="Premier League" panose="020B0504020203020204" pitchFamily="34" charset="0"/>
            </a:endParaRPr>
          </a:p>
        </p:txBody>
      </p:sp>
      <p:sp>
        <p:nvSpPr>
          <p:cNvPr id="17" name="Rectangle: Rounded Corners 16">
            <a:extLst>
              <a:ext uri="{FF2B5EF4-FFF2-40B4-BE49-F238E27FC236}">
                <a16:creationId xmlns:a16="http://schemas.microsoft.com/office/drawing/2014/main" id="{87FA1BBB-CEE4-485A-8548-7A9D03FA88C1}"/>
              </a:ext>
            </a:extLst>
          </p:cNvPr>
          <p:cNvSpPr/>
          <p:nvPr/>
        </p:nvSpPr>
        <p:spPr>
          <a:xfrm>
            <a:off x="405834" y="3630561"/>
            <a:ext cx="1759482" cy="931251"/>
          </a:xfrm>
          <a:prstGeom prst="roundRect">
            <a:avLst>
              <a:gd name="adj" fmla="val 10337"/>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94" b="1" dirty="0">
                <a:solidFill>
                  <a:schemeClr val="bg1"/>
                </a:solidFill>
                <a:latin typeface="Premier League" panose="020B0504020203020204" pitchFamily="34" charset="0"/>
              </a:rPr>
              <a:t>Thinking skills</a:t>
            </a:r>
            <a:endParaRPr lang="en-GB" sz="1594" dirty="0">
              <a:solidFill>
                <a:schemeClr val="bg1"/>
              </a:solidFill>
              <a:latin typeface="Premier League" panose="020B0504020203020204" pitchFamily="34" charset="0"/>
            </a:endParaRPr>
          </a:p>
        </p:txBody>
      </p:sp>
      <p:sp>
        <p:nvSpPr>
          <p:cNvPr id="18" name="Rectangle: Rounded Corners 17">
            <a:extLst>
              <a:ext uri="{FF2B5EF4-FFF2-40B4-BE49-F238E27FC236}">
                <a16:creationId xmlns:a16="http://schemas.microsoft.com/office/drawing/2014/main" id="{4FD092FF-9944-4E95-922E-CD006BC8D50A}"/>
              </a:ext>
            </a:extLst>
          </p:cNvPr>
          <p:cNvSpPr/>
          <p:nvPr/>
        </p:nvSpPr>
        <p:spPr>
          <a:xfrm>
            <a:off x="405834" y="4668402"/>
            <a:ext cx="1759482" cy="931251"/>
          </a:xfrm>
          <a:prstGeom prst="roundRect">
            <a:avLst>
              <a:gd name="adj" fmla="val 7805"/>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94" b="1" dirty="0">
                <a:solidFill>
                  <a:schemeClr val="bg1"/>
                </a:solidFill>
                <a:latin typeface="Premier League" panose="020B0504020203020204" pitchFamily="34" charset="0"/>
              </a:rPr>
              <a:t>Social and emotional skills</a:t>
            </a:r>
            <a:endParaRPr lang="en-GB" sz="1594" dirty="0">
              <a:solidFill>
                <a:schemeClr val="bg1"/>
              </a:solidFill>
              <a:latin typeface="Premier League" panose="020B0504020203020204" pitchFamily="34" charset="0"/>
            </a:endParaRPr>
          </a:p>
        </p:txBody>
      </p:sp>
      <p:sp>
        <p:nvSpPr>
          <p:cNvPr id="19" name="Rectangle: Rounded Corners 18">
            <a:extLst>
              <a:ext uri="{FF2B5EF4-FFF2-40B4-BE49-F238E27FC236}">
                <a16:creationId xmlns:a16="http://schemas.microsoft.com/office/drawing/2014/main" id="{EAEF80D3-E9CA-417A-BD8C-D1A44912DB4A}"/>
              </a:ext>
            </a:extLst>
          </p:cNvPr>
          <p:cNvSpPr/>
          <p:nvPr/>
        </p:nvSpPr>
        <p:spPr>
          <a:xfrm>
            <a:off x="405834" y="5706243"/>
            <a:ext cx="1759482" cy="931251"/>
          </a:xfrm>
          <a:prstGeom prst="roundRect">
            <a:avLst>
              <a:gd name="adj" fmla="val 9071"/>
            </a:avLst>
          </a:prstGeom>
          <a:ln>
            <a:solidFill>
              <a:srgbClr val="37003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594" b="1" dirty="0">
                <a:solidFill>
                  <a:schemeClr val="bg1"/>
                </a:solidFill>
                <a:latin typeface="Premier League" panose="020B0504020203020204" pitchFamily="34" charset="0"/>
              </a:rPr>
              <a:t>Physical skills</a:t>
            </a:r>
            <a:endParaRPr lang="en-GB" sz="1594" dirty="0">
              <a:solidFill>
                <a:schemeClr val="bg1"/>
              </a:solidFill>
              <a:latin typeface="Premier League" panose="020B0504020203020204" pitchFamily="34" charset="0"/>
            </a:endParaRPr>
          </a:p>
        </p:txBody>
      </p:sp>
      <p:sp>
        <p:nvSpPr>
          <p:cNvPr id="20" name="Rectangle: Rounded Corners 19" descr="Children will understand and be able to discuss what is and what is not good movement / dribbling into space.&#10;&#10;Children will be able to describe their movements and dribbling techniques and compare it to other people within the group.&#10;&#10;Children will be able to explain their performance and have an idea of how to improve it next time.&#10;7&#10;">
            <a:extLst>
              <a:ext uri="{FF2B5EF4-FFF2-40B4-BE49-F238E27FC236}">
                <a16:creationId xmlns:a16="http://schemas.microsoft.com/office/drawing/2014/main" id="{39086813-1904-479D-96F6-9EF687636005}"/>
              </a:ext>
            </a:extLst>
          </p:cNvPr>
          <p:cNvSpPr/>
          <p:nvPr/>
        </p:nvSpPr>
        <p:spPr>
          <a:xfrm>
            <a:off x="2130284" y="3644319"/>
            <a:ext cx="3217235"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Premier League" panose="020B0504020203020204"/>
                <a:cs typeface="Times New Roman" panose="02020603050405020304" pitchFamily="18" charset="0"/>
              </a:rPr>
              <a:t>Decision making, problem-solving</a:t>
            </a:r>
            <a:br>
              <a:rPr lang="en-GB" sz="1200" b="1" dirty="0">
                <a:solidFill>
                  <a:schemeClr val="tx1"/>
                </a:solidFill>
                <a:latin typeface="Premier League" panose="020B0504020203020204"/>
                <a:cs typeface="Times New Roman" panose="02020603050405020304" pitchFamily="18" charset="0"/>
              </a:rPr>
            </a:br>
            <a:r>
              <a:rPr lang="en-GB" sz="1200" dirty="0">
                <a:solidFill>
                  <a:schemeClr val="tx1"/>
                </a:solidFill>
                <a:latin typeface="Premier League" panose="020B0504020203020204"/>
                <a:cs typeface="Times New Roman" panose="02020603050405020304" pitchFamily="18" charset="0"/>
              </a:rPr>
              <a:t>Pupils will think quickly and work out the answer to the maths equations before moving towards the cones</a:t>
            </a:r>
            <a:endParaRPr lang="en-GB" sz="1200" b="1" dirty="0">
              <a:solidFill>
                <a:schemeClr val="tx1"/>
              </a:solidFill>
              <a:latin typeface="Premier League" panose="020B0504020203020204"/>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BE4FC2D1-9E1D-4250-BACC-48DC0743ECA8}"/>
              </a:ext>
            </a:extLst>
          </p:cNvPr>
          <p:cNvSpPr/>
          <p:nvPr/>
        </p:nvSpPr>
        <p:spPr>
          <a:xfrm>
            <a:off x="2130285" y="4668402"/>
            <a:ext cx="3217235"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Premier League" panose="020B0504020203020204"/>
                <a:cs typeface="Times New Roman" panose="02020603050405020304" pitchFamily="18" charset="0"/>
              </a:rPr>
              <a:t>Communication</a:t>
            </a:r>
            <a:br>
              <a:rPr lang="en-GB" sz="1200" dirty="0">
                <a:solidFill>
                  <a:schemeClr val="tx1"/>
                </a:solidFill>
                <a:latin typeface="Premier League" panose="020B0504020203020204"/>
                <a:ea typeface="Calibri" panose="020F0502020204030204" pitchFamily="34" charset="0"/>
                <a:cs typeface="Times New Roman" panose="02020603050405020304" pitchFamily="18" charset="0"/>
              </a:rPr>
            </a:br>
            <a:r>
              <a:rPr lang="en-GB" sz="1200" dirty="0">
                <a:solidFill>
                  <a:schemeClr val="tx1"/>
                </a:solidFill>
                <a:latin typeface="Premier League" panose="020B0504020203020204"/>
                <a:cs typeface="Times New Roman" panose="02020603050405020304" pitchFamily="18" charset="0"/>
              </a:rPr>
              <a:t>Pupils will communicate with one and other, they can explain each other’s performance and give each other feedback </a:t>
            </a:r>
          </a:p>
        </p:txBody>
      </p:sp>
      <p:sp>
        <p:nvSpPr>
          <p:cNvPr id="22" name="Rectangle: Rounded Corners 21">
            <a:extLst>
              <a:ext uri="{FF2B5EF4-FFF2-40B4-BE49-F238E27FC236}">
                <a16:creationId xmlns:a16="http://schemas.microsoft.com/office/drawing/2014/main" id="{CB2D7A92-772E-4BC3-907E-9D57BCAA5B13}"/>
              </a:ext>
            </a:extLst>
          </p:cNvPr>
          <p:cNvSpPr/>
          <p:nvPr/>
        </p:nvSpPr>
        <p:spPr>
          <a:xfrm>
            <a:off x="2130284" y="5696736"/>
            <a:ext cx="3217235" cy="931251"/>
          </a:xfrm>
          <a:prstGeom prst="roundRect">
            <a:avLst/>
          </a:prstGeom>
          <a:solidFill>
            <a:schemeClr val="bg1"/>
          </a:solidFill>
          <a:ln>
            <a:solidFill>
              <a:srgbClr val="370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398"/>
              </a:spcAft>
            </a:pPr>
            <a:br>
              <a:rPr lang="en-US" sz="800" b="1" dirty="0">
                <a:solidFill>
                  <a:srgbClr val="37003C"/>
                </a:solidFill>
                <a:latin typeface="Premier League" panose="020B0504020203020204"/>
              </a:rPr>
            </a:br>
            <a:br>
              <a:rPr lang="en-US" sz="800" b="1" dirty="0">
                <a:solidFill>
                  <a:srgbClr val="37003C"/>
                </a:solidFill>
                <a:latin typeface="Premier League" panose="020B0504020203020204"/>
              </a:rPr>
            </a:br>
            <a:r>
              <a:rPr lang="en-US" sz="1200" b="1" dirty="0">
                <a:solidFill>
                  <a:schemeClr val="tx1"/>
                </a:solidFill>
                <a:latin typeface="Premier League" panose="020B0504020203020204"/>
                <a:cs typeface="Times New Roman" panose="02020603050405020304" pitchFamily="18" charset="0"/>
              </a:rPr>
              <a:t>Agility, speed, ball skills </a:t>
            </a:r>
            <a:br>
              <a:rPr lang="en-US" sz="1200" dirty="0">
                <a:solidFill>
                  <a:schemeClr val="tx1"/>
                </a:solidFill>
                <a:latin typeface="Premier League" panose="020B0504020203020204"/>
                <a:cs typeface="Times New Roman" panose="02020603050405020304" pitchFamily="18" charset="0"/>
              </a:rPr>
            </a:br>
            <a:r>
              <a:rPr lang="en-US" sz="1200" dirty="0">
                <a:solidFill>
                  <a:schemeClr val="tx1"/>
                </a:solidFill>
                <a:latin typeface="Premier League" panose="020B0504020203020204"/>
                <a:cs typeface="Times New Roman" panose="02020603050405020304" pitchFamily="18" charset="0"/>
              </a:rPr>
              <a:t>Pupils will perform multiple fundamental movements and practice technique whilst maintaining control over a ball when moving</a:t>
            </a:r>
            <a:endParaRPr lang="en-GB" sz="1200" dirty="0">
              <a:solidFill>
                <a:schemeClr val="tx1"/>
              </a:solidFill>
              <a:latin typeface="Premier League" panose="020B0504020203020204"/>
              <a:cs typeface="Times New Roman" panose="02020603050405020304" pitchFamily="18" charset="0"/>
            </a:endParaRPr>
          </a:p>
          <a:p>
            <a:pPr algn="ctr"/>
            <a:endParaRPr lang="en-GB" sz="1594" dirty="0">
              <a:solidFill>
                <a:schemeClr val="tx1"/>
              </a:solidFill>
            </a:endParaRPr>
          </a:p>
        </p:txBody>
      </p:sp>
      <p:sp>
        <p:nvSpPr>
          <p:cNvPr id="25" name="Rectangle: Rounded Corners 24">
            <a:extLst>
              <a:ext uri="{FF2B5EF4-FFF2-40B4-BE49-F238E27FC236}">
                <a16:creationId xmlns:a16="http://schemas.microsoft.com/office/drawing/2014/main" id="{FBC6FAC6-E7CB-4F66-B27D-F572F8F92B2E}"/>
              </a:ext>
            </a:extLst>
          </p:cNvPr>
          <p:cNvSpPr/>
          <p:nvPr/>
        </p:nvSpPr>
        <p:spPr>
          <a:xfrm>
            <a:off x="5541912" y="809110"/>
            <a:ext cx="6470908" cy="5943796"/>
          </a:xfrm>
          <a:prstGeom prst="roundRect">
            <a:avLst>
              <a:gd name="adj" fmla="val 3463"/>
            </a:avLst>
          </a:prstGeom>
          <a:solidFill>
            <a:srgbClr val="05F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896" kern="0" dirty="0">
              <a:solidFill>
                <a:sysClr val="windowText" lastClr="000000"/>
              </a:solidFill>
              <a:highlight>
                <a:srgbClr val="05F0FF"/>
              </a:highlight>
            </a:endParaRPr>
          </a:p>
        </p:txBody>
      </p:sp>
      <p:sp>
        <p:nvSpPr>
          <p:cNvPr id="30" name="Rectangle: Rounded Corners 29">
            <a:extLst>
              <a:ext uri="{FF2B5EF4-FFF2-40B4-BE49-F238E27FC236}">
                <a16:creationId xmlns:a16="http://schemas.microsoft.com/office/drawing/2014/main" id="{746229D0-FA47-4B56-A6DF-B57B73D28576}"/>
              </a:ext>
            </a:extLst>
          </p:cNvPr>
          <p:cNvSpPr/>
          <p:nvPr/>
        </p:nvSpPr>
        <p:spPr>
          <a:xfrm>
            <a:off x="5655709" y="1563695"/>
            <a:ext cx="6246450" cy="5092501"/>
          </a:xfrm>
          <a:prstGeom prst="roundRect">
            <a:avLst>
              <a:gd name="adj" fmla="val 2432"/>
            </a:avLst>
          </a:prstGeom>
          <a:ln>
            <a:solidFill>
              <a:srgbClr val="37003C"/>
            </a:solidFill>
          </a:ln>
        </p:spPr>
        <p:style>
          <a:lnRef idx="2">
            <a:schemeClr val="dk1"/>
          </a:lnRef>
          <a:fillRef idx="1">
            <a:schemeClr val="lt1"/>
          </a:fillRef>
          <a:effectRef idx="0">
            <a:schemeClr val="dk1"/>
          </a:effectRef>
          <a:fontRef idx="minor">
            <a:schemeClr val="dk1"/>
          </a:fontRef>
        </p:style>
        <p:txBody>
          <a:bodyPr rtlCol="0" anchor="t"/>
          <a:lstStyle/>
          <a:p>
            <a:pPr algn="ctr"/>
            <a:r>
              <a:rPr lang="en-GB" sz="1594" dirty="0"/>
              <a:t> </a:t>
            </a:r>
            <a:r>
              <a:rPr lang="en-GB" sz="1400" b="1" dirty="0">
                <a:solidFill>
                  <a:srgbClr val="37003C"/>
                </a:solidFill>
                <a:latin typeface="Premier League" panose="020B0504020203020204"/>
                <a:cs typeface="Posterama" panose="020B0502040204020203" pitchFamily="34" charset="0"/>
                <a:sym typeface="Arial"/>
              </a:rPr>
              <a:t>HOW TO PLAY </a:t>
            </a:r>
            <a:br>
              <a:rPr lang="en-GB" sz="1400" b="1" dirty="0">
                <a:solidFill>
                  <a:srgbClr val="37003C"/>
                </a:solidFill>
                <a:latin typeface="Premier League" panose="020B0504020203020204"/>
                <a:cs typeface="Posterama" panose="020B0502040204020203" pitchFamily="34" charset="0"/>
                <a:sym typeface="Arial"/>
              </a:rPr>
            </a:br>
            <a:endParaRPr lang="en-GB" sz="1594" dirty="0"/>
          </a:p>
          <a:p>
            <a:pPr>
              <a:lnSpc>
                <a:spcPct val="107000"/>
              </a:lnSpc>
              <a:spcAft>
                <a:spcPts val="800"/>
              </a:spcAft>
            </a:pPr>
            <a:r>
              <a:rPr lang="en-GB" sz="1200" b="1" kern="0" dirty="0">
                <a:solidFill>
                  <a:schemeClr val="tx1"/>
                </a:solidFill>
                <a:latin typeface="Premier League" panose="020B0504020203020204"/>
                <a:cs typeface="Arial"/>
              </a:rPr>
              <a:t>Set up and equipment: </a:t>
            </a:r>
            <a:r>
              <a:rPr lang="en-GB" sz="1200" kern="0" dirty="0">
                <a:solidFill>
                  <a:schemeClr val="tx1"/>
                </a:solidFill>
                <a:latin typeface="Premier League" panose="020B0504020203020204"/>
                <a:cs typeface="Arial"/>
              </a:rPr>
              <a:t>For this activity you will need a set of cones or objects that are safe to be placed on the ground. This activity requires space and can be conducted in a sports hall or outdoors. Pupils are split into pairs and each pair will have a set of cones (ten cones/objects). They will then place their set of cones in any shape they wish, ensuring that they are spread out.  </a:t>
            </a:r>
          </a:p>
          <a:p>
            <a:pPr>
              <a:lnSpc>
                <a:spcPct val="107000"/>
              </a:lnSpc>
              <a:spcAft>
                <a:spcPts val="800"/>
              </a:spcAft>
            </a:pPr>
            <a:br>
              <a:rPr lang="en-GB" sz="1200" b="1" kern="0" dirty="0">
                <a:solidFill>
                  <a:schemeClr val="tx1"/>
                </a:solidFill>
                <a:latin typeface="Premier League" panose="020B0504020203020204"/>
                <a:cs typeface="Arial"/>
              </a:rPr>
            </a:br>
            <a:r>
              <a:rPr lang="en-GB" sz="1200" b="1" kern="0" dirty="0">
                <a:solidFill>
                  <a:schemeClr val="tx1"/>
                </a:solidFill>
                <a:latin typeface="Premier League" panose="020B0504020203020204"/>
                <a:cs typeface="Arial"/>
              </a:rPr>
              <a:t>Activity</a:t>
            </a:r>
            <a:r>
              <a:rPr lang="en-GB" sz="1200" kern="0" dirty="0">
                <a:solidFill>
                  <a:schemeClr val="tx1"/>
                </a:solidFill>
                <a:latin typeface="Premier League" panose="020B0504020203020204"/>
                <a:cs typeface="Arial"/>
              </a:rPr>
              <a:t>: Give each pair a set of cones (if there are not enough cones, use other objects i.e. bibs, hoops). In their pairs they will decide who will take on the role of being the instructor first. The instructor will call out a maths problem such as 7 – 4,  and the player then runs the amount of cones in the answer, so in this example = 3. When they get back the instructor will shout out the next math equation and they will do it again. After 1 minute, players can swap roles.  Once players have swapped roles, try finding a new partner. </a:t>
            </a:r>
            <a:br>
              <a:rPr lang="en-GB" sz="1200" kern="0" dirty="0">
                <a:solidFill>
                  <a:schemeClr val="tx1"/>
                </a:solidFill>
                <a:latin typeface="Premier League" panose="020B0504020203020204"/>
                <a:cs typeface="Arial"/>
              </a:rPr>
            </a:br>
            <a:br>
              <a:rPr lang="en-GB" sz="1200" kern="0" dirty="0">
                <a:solidFill>
                  <a:schemeClr val="tx1"/>
                </a:solidFill>
                <a:latin typeface="Premier League" panose="020B0504020203020204"/>
                <a:cs typeface="Arial"/>
              </a:rPr>
            </a:br>
            <a:r>
              <a:rPr lang="en-GB" sz="1200" b="1" kern="0" dirty="0">
                <a:solidFill>
                  <a:schemeClr val="tx1"/>
                </a:solidFill>
                <a:latin typeface="Premier League" panose="020B0504020203020204"/>
                <a:cs typeface="Arial"/>
              </a:rPr>
              <a:t>Teaching points: </a:t>
            </a:r>
            <a:br>
              <a:rPr lang="en-GB" sz="1200" kern="0" dirty="0">
                <a:solidFill>
                  <a:schemeClr val="tx1"/>
                </a:solidFill>
                <a:latin typeface="Premier League" panose="020B0504020203020204"/>
                <a:cs typeface="Arial"/>
              </a:rPr>
            </a:br>
            <a:r>
              <a:rPr lang="en-GB" sz="1200" kern="0" dirty="0">
                <a:solidFill>
                  <a:schemeClr val="tx1"/>
                </a:solidFill>
                <a:latin typeface="Premier League" panose="020B0504020203020204"/>
                <a:cs typeface="Arial"/>
              </a:rPr>
              <a:t>1. Focus on change of direction and dribbling skills, keeping the ball close to you</a:t>
            </a:r>
            <a:br>
              <a:rPr lang="en-GB" sz="1200" kern="0" dirty="0">
                <a:solidFill>
                  <a:schemeClr val="tx1"/>
                </a:solidFill>
                <a:latin typeface="Premier League" panose="020B0504020203020204"/>
                <a:cs typeface="Arial"/>
              </a:rPr>
            </a:br>
            <a:r>
              <a:rPr lang="en-GB" sz="1200" kern="0" dirty="0">
                <a:solidFill>
                  <a:schemeClr val="tx1"/>
                </a:solidFill>
                <a:latin typeface="Premier League" panose="020B0504020203020204"/>
                <a:cs typeface="Arial"/>
              </a:rPr>
              <a:t>2. Think about weight of touch when dribbling to keep control of the ball</a:t>
            </a:r>
          </a:p>
          <a:p>
            <a:pPr>
              <a:lnSpc>
                <a:spcPct val="107000"/>
              </a:lnSpc>
              <a:spcAft>
                <a:spcPts val="800"/>
              </a:spcAft>
            </a:pPr>
            <a:br>
              <a:rPr lang="en-GB" sz="1200" kern="0" dirty="0">
                <a:solidFill>
                  <a:schemeClr val="tx1"/>
                </a:solidFill>
                <a:latin typeface="Premier League" panose="020B0504020203020204"/>
                <a:cs typeface="Arial"/>
              </a:rPr>
            </a:br>
            <a:r>
              <a:rPr lang="en-GB" sz="1200" b="1" kern="0" dirty="0">
                <a:solidFill>
                  <a:schemeClr val="tx1"/>
                </a:solidFill>
                <a:latin typeface="Premier League" panose="020B0504020203020204"/>
                <a:cs typeface="Arial"/>
              </a:rPr>
              <a:t>Progression: </a:t>
            </a:r>
            <a:r>
              <a:rPr lang="en-GB" sz="1200" kern="0" dirty="0">
                <a:solidFill>
                  <a:schemeClr val="tx1"/>
                </a:solidFill>
                <a:latin typeface="Premier League" panose="020B0504020203020204"/>
                <a:cs typeface="Arial"/>
              </a:rPr>
              <a:t>In order to differentiate the activity, try the following: </a:t>
            </a:r>
            <a:br>
              <a:rPr lang="en-GB" sz="1200" kern="0" dirty="0">
                <a:solidFill>
                  <a:schemeClr val="tx1"/>
                </a:solidFill>
                <a:latin typeface="Premier League" panose="020B0504020203020204"/>
                <a:cs typeface="Arial"/>
              </a:rPr>
            </a:br>
            <a:r>
              <a:rPr lang="en-GB" sz="1200" kern="0" dirty="0">
                <a:solidFill>
                  <a:schemeClr val="tx1"/>
                </a:solidFill>
                <a:latin typeface="Premier League" panose="020B0504020203020204"/>
                <a:cs typeface="Arial"/>
              </a:rPr>
              <a:t>1. Add/remove cones</a:t>
            </a:r>
            <a:br>
              <a:rPr lang="en-GB" sz="1200" kern="0" dirty="0">
                <a:solidFill>
                  <a:schemeClr val="tx1"/>
                </a:solidFill>
                <a:latin typeface="Premier League" panose="020B0504020203020204"/>
                <a:cs typeface="Arial"/>
              </a:rPr>
            </a:br>
            <a:r>
              <a:rPr lang="en-GB" sz="1200" kern="0" dirty="0">
                <a:solidFill>
                  <a:schemeClr val="tx1"/>
                </a:solidFill>
                <a:latin typeface="Premier League" panose="020B0504020203020204"/>
                <a:cs typeface="Arial"/>
              </a:rPr>
              <a:t>2. Change the shape or size of the playing area</a:t>
            </a:r>
            <a:br>
              <a:rPr lang="en-GB" sz="1200" kern="0" dirty="0">
                <a:solidFill>
                  <a:schemeClr val="tx1"/>
                </a:solidFill>
                <a:latin typeface="Premier League" panose="020B0504020203020204"/>
                <a:cs typeface="Arial"/>
              </a:rPr>
            </a:br>
            <a:r>
              <a:rPr lang="en-GB" sz="1200" kern="0" dirty="0">
                <a:solidFill>
                  <a:schemeClr val="tx1"/>
                </a:solidFill>
                <a:latin typeface="Premier League" panose="020B0504020203020204"/>
                <a:cs typeface="Arial"/>
              </a:rPr>
              <a:t>3. Change the movement/ direction i.e. side-stepping, skipping, hopping </a:t>
            </a:r>
            <a:br>
              <a:rPr lang="en-GB" sz="1200" kern="0" dirty="0">
                <a:solidFill>
                  <a:schemeClr val="tx1"/>
                </a:solidFill>
                <a:latin typeface="Premier League" panose="020B0504020203020204"/>
                <a:cs typeface="Arial"/>
              </a:rPr>
            </a:br>
            <a:r>
              <a:rPr lang="en-GB" sz="1200" kern="0" dirty="0">
                <a:solidFill>
                  <a:schemeClr val="tx1"/>
                </a:solidFill>
                <a:latin typeface="Premier League" panose="020B0504020203020204"/>
                <a:cs typeface="Arial"/>
              </a:rPr>
              <a:t>4. Use a ball during the game, pupils would either dribble the ball with their hands or feet</a:t>
            </a:r>
            <a:br>
              <a:rPr lang="en-GB" sz="1200" kern="0" dirty="0">
                <a:solidFill>
                  <a:schemeClr val="tx1"/>
                </a:solidFill>
                <a:latin typeface="Premier League" panose="020B0504020203020204"/>
                <a:cs typeface="Arial"/>
              </a:rPr>
            </a:br>
            <a:endParaRPr lang="en-GB" sz="1000" kern="0" dirty="0">
              <a:solidFill>
                <a:schemeClr val="tx1"/>
              </a:solidFill>
              <a:latin typeface="Premier League" panose="020B0504020203020204"/>
              <a:cs typeface="Arial"/>
            </a:endParaRPr>
          </a:p>
          <a:p>
            <a:pPr defTabSz="455371">
              <a:lnSpc>
                <a:spcPct val="107000"/>
              </a:lnSpc>
              <a:spcAft>
                <a:spcPts val="800"/>
              </a:spcAft>
              <a:buClr>
                <a:srgbClr val="000000"/>
              </a:buClr>
              <a:tabLst>
                <a:tab pos="1724025" algn="l"/>
              </a:tabLst>
              <a:defRPr/>
            </a:pPr>
            <a:endParaRPr lang="en-GB" sz="1000" kern="0" dirty="0">
              <a:solidFill>
                <a:schemeClr val="tx1"/>
              </a:solidFill>
              <a:latin typeface="Premier League" panose="020B0504020203020204"/>
              <a:cs typeface="Arial"/>
            </a:endParaRPr>
          </a:p>
          <a:p>
            <a:pPr>
              <a:lnSpc>
                <a:spcPct val="107000"/>
              </a:lnSpc>
              <a:spcAft>
                <a:spcPts val="800"/>
              </a:spcAft>
            </a:pPr>
            <a:endParaRPr lang="en-GB" sz="1594" dirty="0"/>
          </a:p>
        </p:txBody>
      </p:sp>
      <p:sp>
        <p:nvSpPr>
          <p:cNvPr id="32" name="Rectangle: Rounded Corners 31">
            <a:extLst>
              <a:ext uri="{FF2B5EF4-FFF2-40B4-BE49-F238E27FC236}">
                <a16:creationId xmlns:a16="http://schemas.microsoft.com/office/drawing/2014/main" id="{53EF02F3-A0C2-4306-BFA9-94A47F66526B}"/>
              </a:ext>
            </a:extLst>
          </p:cNvPr>
          <p:cNvSpPr/>
          <p:nvPr/>
        </p:nvSpPr>
        <p:spPr>
          <a:xfrm>
            <a:off x="5654141" y="901081"/>
            <a:ext cx="6248017" cy="541548"/>
          </a:xfrm>
          <a:prstGeom prst="roundRect">
            <a:avLst/>
          </a:prstGeom>
          <a:ln>
            <a:solidFill>
              <a:srgbClr val="FFFFFF"/>
            </a:solidFill>
          </a:ln>
        </p:spPr>
        <p:style>
          <a:lnRef idx="3">
            <a:schemeClr val="lt1"/>
          </a:lnRef>
          <a:fillRef idx="1">
            <a:schemeClr val="dk1"/>
          </a:fillRef>
          <a:effectRef idx="1">
            <a:schemeClr val="dk1"/>
          </a:effectRef>
          <a:fontRef idx="minor">
            <a:schemeClr val="lt1"/>
          </a:fontRef>
        </p:style>
        <p:txBody>
          <a:bodyPr rtlCol="0" anchor="ctr"/>
          <a:lstStyle/>
          <a:p>
            <a:pPr algn="ctr"/>
            <a:r>
              <a:rPr lang="en-GB" sz="1594" b="1" dirty="0">
                <a:solidFill>
                  <a:srgbClr val="FFFFFF"/>
                </a:solidFill>
                <a:latin typeface="Premier League" panose="020B0504020203020204" pitchFamily="34" charset="0"/>
              </a:rPr>
              <a:t>What does the activity look like?</a:t>
            </a:r>
            <a:endParaRPr lang="en-GB" sz="1594" dirty="0">
              <a:solidFill>
                <a:srgbClr val="FFFFFF"/>
              </a:solidFill>
              <a:latin typeface="Premier League" panose="020B0504020203020204" pitchFamily="34" charset="0"/>
            </a:endParaRPr>
          </a:p>
        </p:txBody>
      </p:sp>
      <p:pic>
        <p:nvPicPr>
          <p:cNvPr id="36" name="Picture 35" descr="A picture containing bird, flower&#10;&#10;Description automatically generated">
            <a:extLst>
              <a:ext uri="{FF2B5EF4-FFF2-40B4-BE49-F238E27FC236}">
                <a16:creationId xmlns:a16="http://schemas.microsoft.com/office/drawing/2014/main" id="{DD0BDC41-CEE6-4EB3-B739-6E8B992E5E75}"/>
              </a:ext>
            </a:extLst>
          </p:cNvPr>
          <p:cNvPicPr>
            <a:picLocks noChangeAspect="1"/>
          </p:cNvPicPr>
          <p:nvPr/>
        </p:nvPicPr>
        <p:blipFill rotWithShape="1">
          <a:blip r:embed="rId4">
            <a:extLst>
              <a:ext uri="{28A0092B-C50C-407E-A947-70E740481C1C}">
                <a14:useLocalDpi xmlns:a14="http://schemas.microsoft.com/office/drawing/2010/main" val="0"/>
              </a:ext>
            </a:extLst>
          </a:blip>
          <a:srcRect t="28907" b="28652"/>
          <a:stretch/>
        </p:blipFill>
        <p:spPr>
          <a:xfrm>
            <a:off x="2204543" y="1563695"/>
            <a:ext cx="1196924" cy="548595"/>
          </a:xfrm>
          <a:prstGeom prst="rect">
            <a:avLst/>
          </a:prstGeom>
        </p:spPr>
      </p:pic>
      <p:sp>
        <p:nvSpPr>
          <p:cNvPr id="33" name="Rectangle 32">
            <a:extLst>
              <a:ext uri="{FF2B5EF4-FFF2-40B4-BE49-F238E27FC236}">
                <a16:creationId xmlns:a16="http://schemas.microsoft.com/office/drawing/2014/main" id="{376BB784-300C-42DF-AFCC-FBA455F5897C}"/>
              </a:ext>
            </a:extLst>
          </p:cNvPr>
          <p:cNvSpPr/>
          <p:nvPr/>
        </p:nvSpPr>
        <p:spPr>
          <a:xfrm>
            <a:off x="5038809" y="1457232"/>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rPr>
              <a:t>✓</a:t>
            </a:r>
          </a:p>
        </p:txBody>
      </p:sp>
      <p:sp>
        <p:nvSpPr>
          <p:cNvPr id="34" name="Rectangle 33">
            <a:extLst>
              <a:ext uri="{FF2B5EF4-FFF2-40B4-BE49-F238E27FC236}">
                <a16:creationId xmlns:a16="http://schemas.microsoft.com/office/drawing/2014/main" id="{050543FD-8A91-40EA-970F-80EAA34F4456}"/>
              </a:ext>
            </a:extLst>
          </p:cNvPr>
          <p:cNvSpPr/>
          <p:nvPr/>
        </p:nvSpPr>
        <p:spPr>
          <a:xfrm>
            <a:off x="5038809" y="2192916"/>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rPr>
              <a:t>✓</a:t>
            </a:r>
          </a:p>
        </p:txBody>
      </p:sp>
      <p:sp>
        <p:nvSpPr>
          <p:cNvPr id="35" name="Rectangle 34">
            <a:extLst>
              <a:ext uri="{FF2B5EF4-FFF2-40B4-BE49-F238E27FC236}">
                <a16:creationId xmlns:a16="http://schemas.microsoft.com/office/drawing/2014/main" id="{A300EA0C-C3B1-4DB1-BEBD-4F43FC88FB14}"/>
              </a:ext>
            </a:extLst>
          </p:cNvPr>
          <p:cNvSpPr/>
          <p:nvPr/>
        </p:nvSpPr>
        <p:spPr>
          <a:xfrm>
            <a:off x="5038809" y="1942394"/>
            <a:ext cx="151020" cy="1698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5371" rtl="0" eaLnBrk="1" fontAlgn="auto" latinLnBrk="0" hangingPunct="1">
              <a:lnSpc>
                <a:spcPct val="100000"/>
              </a:lnSpc>
              <a:spcBef>
                <a:spcPts val="0"/>
              </a:spcBef>
              <a:spcAft>
                <a:spcPts val="0"/>
              </a:spcAft>
              <a:buClrTx/>
              <a:buSzTx/>
              <a:buFontTx/>
              <a:buNone/>
              <a:tabLst/>
              <a:defRPr/>
            </a:pPr>
            <a:r>
              <a:rPr kumimoji="0" lang="en-GB" sz="896" b="0" i="0" u="none" strike="noStrike" kern="1200" cap="none" spc="0" normalizeH="0" baseline="0" noProof="0" dirty="0">
                <a:ln>
                  <a:noFill/>
                </a:ln>
                <a:solidFill>
                  <a:srgbClr val="37003C"/>
                </a:solidFill>
                <a:effectLst/>
                <a:uLnTx/>
                <a:uFillTx/>
                <a:latin typeface="Arial" panose="020B0604020202020204"/>
                <a:ea typeface="+mn-ea"/>
                <a:cs typeface="+mn-cs"/>
              </a:rPr>
              <a:t>✓</a:t>
            </a:r>
          </a:p>
        </p:txBody>
      </p:sp>
    </p:spTree>
    <p:extLst>
      <p:ext uri="{BB962C8B-B14F-4D97-AF65-F5344CB8AC3E}">
        <p14:creationId xmlns:p14="http://schemas.microsoft.com/office/powerpoint/2010/main" val="239207448"/>
      </p:ext>
    </p:extLst>
  </p:cSld>
  <p:clrMapOvr>
    <a:masterClrMapping/>
  </p:clrMapOvr>
</p:sld>
</file>

<file path=ppt/theme/theme1.xml><?xml version="1.0" encoding="utf-8"?>
<a:theme xmlns:a="http://schemas.openxmlformats.org/drawingml/2006/main" name="3_Office Theme">
  <a:themeElements>
    <a:clrScheme name="Custom 1">
      <a:dk1>
        <a:srgbClr val="37003C"/>
      </a:dk1>
      <a:lt1>
        <a:srgbClr val="FFFFFF"/>
      </a:lt1>
      <a:dk2>
        <a:srgbClr val="963CFF"/>
      </a:dk2>
      <a:lt2>
        <a:srgbClr val="EBEBE4"/>
      </a:lt2>
      <a:accent1>
        <a:srgbClr val="FF2882"/>
      </a:accent1>
      <a:accent2>
        <a:srgbClr val="FF6900"/>
      </a:accent2>
      <a:accent3>
        <a:srgbClr val="00FE86"/>
      </a:accent3>
      <a:accent4>
        <a:srgbClr val="01EFFE"/>
      </a:accent4>
      <a:accent5>
        <a:srgbClr val="963CFF"/>
      </a:accent5>
      <a:accent6>
        <a:srgbClr val="EBFE00"/>
      </a:accent6>
      <a:hlink>
        <a:srgbClr val="963CFF"/>
      </a:hlink>
      <a:folHlink>
        <a:srgbClr val="370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Purple">
      <a:srgbClr val="382738"/>
    </a:custClr>
    <a:custClr name="Dark Blue">
      <a:srgbClr val="267888"/>
    </a:custClr>
    <a:custClr name="Dark Red">
      <a:srgbClr val="881D48"/>
    </a:custClr>
    <a:custClr name="Dark Yellow">
      <a:srgbClr val="847E26"/>
    </a:custClr>
    <a:custClr name="Dark Green">
      <a:srgbClr val="267E5A"/>
    </a:custClr>
    <a:custClr name="Light Grey">
      <a:srgbClr val="94948D"/>
    </a:custClr>
    <a:custClr name="Stone">
      <a:srgbClr val="EBEBE4"/>
    </a:custClr>
    <a:custClr name="Grey">
      <a:srgbClr val="5C505E"/>
    </a:custClr>
    <a:custClr name="Gold">
      <a:srgbClr val="85854D"/>
    </a:custClr>
  </a:custClrLst>
  <a:extLst>
    <a:ext uri="{05A4C25C-085E-4340-85A3-A5531E510DB2}">
      <thm15:themeFamily xmlns:thm15="http://schemas.microsoft.com/office/thememl/2012/main" name="Blank.potx" id="{96EA3BB1-F91E-498A-A836-D2B98E10E8C2}" vid="{D4382CF8-9C23-49BC-AFFB-4CFE9EC925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4849</TotalTime>
  <Words>442</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Premier League</vt:lpstr>
      <vt:lpstr>3_Office Theme</vt:lpstr>
      <vt:lpstr>Number lines | LO: Problem-solve and perform fundamental movements whilst navigating around the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Colours | LO: To use changes in speed and direction to support different types of movements</dc:title>
  <dc:creator>Natasha Sankarsingh</dc:creator>
  <cp:lastModifiedBy>Natasha Sankarsingh</cp:lastModifiedBy>
  <cp:revision>87</cp:revision>
  <dcterms:created xsi:type="dcterms:W3CDTF">2020-09-09T16:02:42Z</dcterms:created>
  <dcterms:modified xsi:type="dcterms:W3CDTF">2020-11-04T16:44:36Z</dcterms:modified>
</cp:coreProperties>
</file>