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4"/>
  </p:sldMasterIdLst>
  <p:notesMasterIdLst>
    <p:notesMasterId r:id="rId24"/>
  </p:notesMasterIdLst>
  <p:sldIdLst>
    <p:sldId id="257" r:id="rId5"/>
    <p:sldId id="258" r:id="rId6"/>
    <p:sldId id="266" r:id="rId7"/>
    <p:sldId id="267" r:id="rId8"/>
    <p:sldId id="268" r:id="rId9"/>
    <p:sldId id="289" r:id="rId10"/>
    <p:sldId id="285" r:id="rId11"/>
    <p:sldId id="271" r:id="rId12"/>
    <p:sldId id="272" r:id="rId13"/>
    <p:sldId id="288" r:id="rId14"/>
    <p:sldId id="287" r:id="rId15"/>
    <p:sldId id="273" r:id="rId16"/>
    <p:sldId id="275" r:id="rId17"/>
    <p:sldId id="276" r:id="rId18"/>
    <p:sldId id="277" r:id="rId19"/>
    <p:sldId id="286" r:id="rId20"/>
    <p:sldId id="278" r:id="rId21"/>
    <p:sldId id="279" r:id="rId22"/>
    <p:sldId id="28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461" userDrawn="1">
          <p15:clr>
            <a:srgbClr val="A4A3A4"/>
          </p15:clr>
        </p15:guide>
        <p15:guide id="3" pos="7219" userDrawn="1">
          <p15:clr>
            <a:srgbClr val="A4A3A4"/>
          </p15:clr>
        </p15:guide>
        <p15:guide id="4" orient="horz" pos="18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asha Sankarsingh" initials="NS" lastIdx="2" clrIdx="0">
    <p:extLst>
      <p:ext uri="{19B8F6BF-5375-455C-9EA6-DF929625EA0E}">
        <p15:presenceInfo xmlns:p15="http://schemas.microsoft.com/office/powerpoint/2012/main" userId="S::Natasha.Sankarsingh@edcoms.co.uk::93547ebc-9cf4-4da2-87bf-ff2b7e2804d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3CFF"/>
    <a:srgbClr val="FF6900"/>
    <a:srgbClr val="FF3484"/>
    <a:srgbClr val="05F0FF"/>
    <a:srgbClr val="FF2882"/>
    <a:srgbClr val="37003C"/>
    <a:srgbClr val="6E1345"/>
    <a:srgbClr val="3D185B"/>
    <a:srgbClr val="EBFF00"/>
    <a:srgbClr val="2A16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713" autoAdjust="0"/>
    <p:restoredTop sz="84638" autoAdjust="0"/>
  </p:normalViewPr>
  <p:slideViewPr>
    <p:cSldViewPr snapToGrid="0">
      <p:cViewPr varScale="1">
        <p:scale>
          <a:sx n="178" d="100"/>
          <a:sy n="178" d="100"/>
        </p:scale>
        <p:origin x="1328" y="168"/>
      </p:cViewPr>
      <p:guideLst>
        <p:guide pos="461"/>
        <p:guide pos="7219"/>
        <p:guide orient="horz" pos="18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1D9D7-ED8A-426E-9392-2BBAE92AD115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1C3734-9E56-4093-A92D-8E0735ECF4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456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C3734-9E56-4093-A92D-8E0735ECF45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973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C3734-9E56-4093-A92D-8E0735ECF45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994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C3734-9E56-4093-A92D-8E0735ECF45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457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C3734-9E56-4093-A92D-8E0735ECF45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054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C3734-9E56-4093-A92D-8E0735ECF45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876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C3734-9E56-4093-A92D-8E0735ECF45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827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C3734-9E56-4093-A92D-8E0735ECF455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068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C3734-9E56-4093-A92D-8E0735ECF455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0303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C3734-9E56-4093-A92D-8E0735ECF455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128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8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9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B9DED56-868D-3D4C-9DFF-DBE55DE8DB7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46210" y="241031"/>
            <a:ext cx="1538467" cy="71070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B4F8945-F75E-654E-85F3-CAEF60DCF6C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71650" y="952500"/>
            <a:ext cx="8648700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669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(Core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FA4E7D7-B64C-9F42-A5D1-37B3CC4D69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"/>
            <a:ext cx="12192000" cy="68578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8B0384-E83E-6C4C-94F5-B22148A543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787" y="6203575"/>
            <a:ext cx="583442" cy="6544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32B4FA3-3175-BC49-B2FC-74798B99CA5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184402" y="1863272"/>
            <a:ext cx="7975600" cy="21082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259F9E0-D6B1-FD42-BC88-A16CA6FAC3A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575050" y="5439600"/>
            <a:ext cx="50419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510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Divider (Core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FA4E7D7-B64C-9F42-A5D1-37B3CC4D69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"/>
            <a:ext cx="12192000" cy="68578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8B0384-E83E-6C4C-94F5-B22148A543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787" y="6203575"/>
            <a:ext cx="583442" cy="6544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538505-A8D7-2B4A-A3AA-3C4898CF9CE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94116" y="1863271"/>
            <a:ext cx="8534400" cy="2108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C40494C-3CBB-5E47-AD88-236DBBE455B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575050" y="5439600"/>
            <a:ext cx="50419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613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Divider (Core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FA4E7D7-B64C-9F42-A5D1-37B3CC4D69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"/>
            <a:ext cx="12192000" cy="68578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8B0384-E83E-6C4C-94F5-B22148A543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787" y="6203575"/>
            <a:ext cx="583442" cy="6544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547D78-4574-6243-B9E1-7006D888DA1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59200" y="2244340"/>
            <a:ext cx="4673600" cy="1346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35E0EE2-05B1-EE4A-8A6A-4EA6A518A32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575050" y="5439600"/>
            <a:ext cx="50419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845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>
            <a:extLst>
              <a:ext uri="{FF2B5EF4-FFF2-40B4-BE49-F238E27FC236}">
                <a16:creationId xmlns:a16="http://schemas.microsoft.com/office/drawing/2014/main" id="{EB963CD5-D3E7-1948-A38B-BFD2A65BC8B4}"/>
              </a:ext>
            </a:extLst>
          </p:cNvPr>
          <p:cNvSpPr/>
          <p:nvPr userDrawn="1"/>
        </p:nvSpPr>
        <p:spPr>
          <a:xfrm>
            <a:off x="1677036" y="-3528"/>
            <a:ext cx="10514964" cy="663477"/>
          </a:xfrm>
          <a:custGeom>
            <a:avLst/>
            <a:gdLst>
              <a:gd name="connsiteX0" fmla="*/ 2831 w 10038907"/>
              <a:gd name="connsiteY0" fmla="*/ 0 h 663477"/>
              <a:gd name="connsiteX1" fmla="*/ 10038907 w 10038907"/>
              <a:gd name="connsiteY1" fmla="*/ 0 h 663477"/>
              <a:gd name="connsiteX2" fmla="*/ 10038907 w 10038907"/>
              <a:gd name="connsiteY2" fmla="*/ 663477 h 663477"/>
              <a:gd name="connsiteX3" fmla="*/ 0 w 10038907"/>
              <a:gd name="connsiteY3" fmla="*/ 663477 h 663477"/>
              <a:gd name="connsiteX4" fmla="*/ 8055 w 10038907"/>
              <a:gd name="connsiteY4" fmla="*/ 653714 h 663477"/>
              <a:gd name="connsiteX5" fmla="*/ 106929 w 10038907"/>
              <a:gd name="connsiteY5" fmla="*/ 330023 h 663477"/>
              <a:gd name="connsiteX6" fmla="*/ 8055 w 10038907"/>
              <a:gd name="connsiteY6" fmla="*/ 6332 h 663477"/>
              <a:gd name="connsiteX7" fmla="*/ 2831 w 10038907"/>
              <a:gd name="connsiteY7" fmla="*/ 0 h 663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38907" h="663477">
                <a:moveTo>
                  <a:pt x="2831" y="0"/>
                </a:moveTo>
                <a:lnTo>
                  <a:pt x="10038907" y="0"/>
                </a:lnTo>
                <a:lnTo>
                  <a:pt x="10038907" y="663477"/>
                </a:lnTo>
                <a:lnTo>
                  <a:pt x="0" y="663477"/>
                </a:lnTo>
                <a:lnTo>
                  <a:pt x="8055" y="653714"/>
                </a:lnTo>
                <a:cubicBezTo>
                  <a:pt x="70479" y="561315"/>
                  <a:pt x="106929" y="449926"/>
                  <a:pt x="106929" y="330023"/>
                </a:cubicBezTo>
                <a:cubicBezTo>
                  <a:pt x="106929" y="210121"/>
                  <a:pt x="70479" y="98731"/>
                  <a:pt x="8055" y="6332"/>
                </a:cubicBezTo>
                <a:lnTo>
                  <a:pt x="2831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AC92718-C75F-D144-A911-A5126E7A08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600" y="129599"/>
            <a:ext cx="1148049" cy="5303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43E5E73-037F-404D-8B45-A07A431CF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749" y="932656"/>
            <a:ext cx="10625667" cy="999170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endParaRPr lang="en-US" dirty="0"/>
          </a:p>
        </p:txBody>
      </p:sp>
      <p:sp>
        <p:nvSpPr>
          <p:cNvPr id="13" name="Content Placeholder 23">
            <a:extLst>
              <a:ext uri="{FF2B5EF4-FFF2-40B4-BE49-F238E27FC236}">
                <a16:creationId xmlns:a16="http://schemas.microsoft.com/office/drawing/2014/main" id="{0A8827C6-8840-4B48-B18A-9A05E67F6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749" y="1895730"/>
            <a:ext cx="10652051" cy="4165601"/>
          </a:xfrm>
          <a:prstGeom prst="rect">
            <a:avLst/>
          </a:prstGeom>
        </p:spPr>
        <p:txBody>
          <a:bodyPr numCol="2"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endParaRPr lang="en-US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54126C2-D810-6C44-AA18-5B19E94D09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0847"/>
            <a:ext cx="12192000" cy="6477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12B407C-BE7A-E44A-9854-62C4A1662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386" y="6203575"/>
            <a:ext cx="583442" cy="6544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189E79A-4C41-A343-924D-D9F642FB722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43520" y="6421515"/>
            <a:ext cx="3390900" cy="3048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19AEF8F-44E7-7F45-A966-7092945DEA8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257200" y="133200"/>
            <a:ext cx="57658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85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78497F34-CB72-0840-8815-6381B3C8DD25}"/>
              </a:ext>
            </a:extLst>
          </p:cNvPr>
          <p:cNvSpPr/>
          <p:nvPr userDrawn="1"/>
        </p:nvSpPr>
        <p:spPr>
          <a:xfrm>
            <a:off x="1677036" y="-3528"/>
            <a:ext cx="10514964" cy="663477"/>
          </a:xfrm>
          <a:custGeom>
            <a:avLst/>
            <a:gdLst>
              <a:gd name="connsiteX0" fmla="*/ 2831 w 10038907"/>
              <a:gd name="connsiteY0" fmla="*/ 0 h 663477"/>
              <a:gd name="connsiteX1" fmla="*/ 10038907 w 10038907"/>
              <a:gd name="connsiteY1" fmla="*/ 0 h 663477"/>
              <a:gd name="connsiteX2" fmla="*/ 10038907 w 10038907"/>
              <a:gd name="connsiteY2" fmla="*/ 663477 h 663477"/>
              <a:gd name="connsiteX3" fmla="*/ 0 w 10038907"/>
              <a:gd name="connsiteY3" fmla="*/ 663477 h 663477"/>
              <a:gd name="connsiteX4" fmla="*/ 8055 w 10038907"/>
              <a:gd name="connsiteY4" fmla="*/ 653714 h 663477"/>
              <a:gd name="connsiteX5" fmla="*/ 106929 w 10038907"/>
              <a:gd name="connsiteY5" fmla="*/ 330023 h 663477"/>
              <a:gd name="connsiteX6" fmla="*/ 8055 w 10038907"/>
              <a:gd name="connsiteY6" fmla="*/ 6332 h 663477"/>
              <a:gd name="connsiteX7" fmla="*/ 2831 w 10038907"/>
              <a:gd name="connsiteY7" fmla="*/ 0 h 663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38907" h="663477">
                <a:moveTo>
                  <a:pt x="2831" y="0"/>
                </a:moveTo>
                <a:lnTo>
                  <a:pt x="10038907" y="0"/>
                </a:lnTo>
                <a:lnTo>
                  <a:pt x="10038907" y="663477"/>
                </a:lnTo>
                <a:lnTo>
                  <a:pt x="0" y="663477"/>
                </a:lnTo>
                <a:lnTo>
                  <a:pt x="8055" y="653714"/>
                </a:lnTo>
                <a:cubicBezTo>
                  <a:pt x="70479" y="561315"/>
                  <a:pt x="106929" y="449926"/>
                  <a:pt x="106929" y="330023"/>
                </a:cubicBezTo>
                <a:cubicBezTo>
                  <a:pt x="106929" y="210121"/>
                  <a:pt x="70479" y="98731"/>
                  <a:pt x="8055" y="6332"/>
                </a:cubicBezTo>
                <a:lnTo>
                  <a:pt x="2831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4166533-DED1-0E48-8A8F-57E6C2F279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600" y="129599"/>
            <a:ext cx="1148049" cy="530348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743E5E73-037F-404D-8B45-A07A431CF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485" y="1898186"/>
            <a:ext cx="4556763" cy="999170"/>
          </a:xfrm>
          <a:prstGeom prst="rect">
            <a:avLst/>
          </a:prstGeom>
        </p:spPr>
        <p:txBody>
          <a:bodyPr numCol="1"/>
          <a:lstStyle>
            <a:lvl1pPr>
              <a:defRPr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8" name="Content Placeholder 23">
            <a:extLst>
              <a:ext uri="{FF2B5EF4-FFF2-40B4-BE49-F238E27FC236}">
                <a16:creationId xmlns:a16="http://schemas.microsoft.com/office/drawing/2014/main" id="{0A8827C6-8840-4B48-B18A-9A05E67F6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749" y="3104147"/>
            <a:ext cx="4569499" cy="2957184"/>
          </a:xfrm>
          <a:prstGeom prst="rect">
            <a:avLst/>
          </a:prstGeom>
        </p:spPr>
        <p:txBody>
          <a:bodyPr numCol="1">
            <a:normAutofit fontScale="85000" lnSpcReduction="20000"/>
          </a:bodyPr>
          <a:lstStyle>
            <a:lvl1pPr>
              <a:defRPr>
                <a:latin typeface="+mn-lt"/>
              </a:defRPr>
            </a:lvl1pPr>
          </a:lstStyle>
          <a:p>
            <a:pPr>
              <a:lnSpc>
                <a:spcPct val="120000"/>
              </a:lnSpc>
            </a:pPr>
            <a:endParaRPr lang="en-US" b="1" dirty="0"/>
          </a:p>
        </p:txBody>
      </p:sp>
      <p:sp>
        <p:nvSpPr>
          <p:cNvPr id="16" name="Content Placeholder 23">
            <a:extLst>
              <a:ext uri="{FF2B5EF4-FFF2-40B4-BE49-F238E27FC236}">
                <a16:creationId xmlns:a16="http://schemas.microsoft.com/office/drawing/2014/main" id="{0A8827C6-8840-4B48-B18A-9A05E67F646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2683256" y="1048758"/>
            <a:ext cx="606484" cy="642637"/>
          </a:xfrm>
          <a:prstGeom prst="rect">
            <a:avLst/>
          </a:prstGeom>
        </p:spPr>
        <p:txBody>
          <a:bodyPr numCol="2">
            <a:normAutofit fontScale="85000" lnSpcReduction="20000"/>
          </a:bodyPr>
          <a:lstStyle>
            <a:lvl1pPr marL="0" indent="0">
              <a:buNone/>
              <a:defRPr/>
            </a:lvl1pPr>
          </a:lstStyle>
          <a:p>
            <a:pPr>
              <a:lnSpc>
                <a:spcPct val="120000"/>
              </a:lnSpc>
            </a:pPr>
            <a:endParaRPr lang="en-US" b="1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765ACB5-7400-7E4F-A51E-454A0241CC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0847"/>
            <a:ext cx="12192000" cy="6477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E2353B0-424A-5D4B-9729-56A541D3389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386" y="6203575"/>
            <a:ext cx="583442" cy="654425"/>
          </a:xfrm>
          <a:prstGeom prst="rect">
            <a:avLst/>
          </a:prstGeom>
        </p:spPr>
      </p:pic>
      <p:sp>
        <p:nvSpPr>
          <p:cNvPr id="22" name="Picture Placeholder 6">
            <a:extLst>
              <a:ext uri="{FF2B5EF4-FFF2-40B4-BE49-F238E27FC236}">
                <a16:creationId xmlns:a16="http://schemas.microsoft.com/office/drawing/2014/main" id="{1D120C28-DA61-5744-BB7B-36B9763279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40028" y="658800"/>
            <a:ext cx="6351972" cy="55512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E661736-D878-E149-83EB-CF9BE087848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43520" y="6421515"/>
            <a:ext cx="3390900" cy="3048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3376D16-1763-644E-A5D4-0FFD8783788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257200" y="133200"/>
            <a:ext cx="57658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71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9256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6" r:id="rId2"/>
    <p:sldLayoutId id="2147483757" r:id="rId3"/>
    <p:sldLayoutId id="2147483758" r:id="rId4"/>
    <p:sldLayoutId id="2147483754" r:id="rId5"/>
    <p:sldLayoutId id="2147483755" r:id="rId6"/>
  </p:sldLayoutIdLst>
  <p:txStyles>
    <p:titleStyle>
      <a:lvl1pPr algn="l" defTabSz="914294" rtl="0" eaLnBrk="1" latinLnBrk="0" hangingPunct="1">
        <a:lnSpc>
          <a:spcPct val="100000"/>
        </a:lnSpc>
        <a:spcBef>
          <a:spcPct val="0"/>
        </a:spcBef>
        <a:buNone/>
        <a:defRPr sz="2988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3064" indent="-233064" algn="l" defTabSz="914294" rtl="0" eaLnBrk="1" latinLnBrk="0" hangingPunct="1">
        <a:lnSpc>
          <a:spcPct val="100000"/>
        </a:lnSpc>
        <a:spcBef>
          <a:spcPts val="0"/>
        </a:spcBef>
        <a:spcAft>
          <a:spcPts val="1270"/>
        </a:spcAft>
        <a:buFont typeface="Arial" panose="020B0604020202020204" pitchFamily="34" charset="0"/>
        <a:buChar char="•"/>
        <a:defRPr sz="239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19912" indent="-286848" algn="l" defTabSz="914294" rtl="0" eaLnBrk="1" latinLnBrk="0" hangingPunct="1">
        <a:lnSpc>
          <a:spcPct val="100000"/>
        </a:lnSpc>
        <a:spcBef>
          <a:spcPts val="0"/>
        </a:spcBef>
        <a:spcAft>
          <a:spcPts val="1270"/>
        </a:spcAft>
        <a:buFont typeface="Premier League" panose="020B0504020203020204" pitchFamily="34" charset="0"/>
        <a:buChar char="—"/>
        <a:defRPr sz="1594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519912" indent="-286848" algn="l" defTabSz="914294" rtl="0" eaLnBrk="1" latinLnBrk="0" hangingPunct="1">
        <a:lnSpc>
          <a:spcPts val="1494"/>
        </a:lnSpc>
        <a:spcBef>
          <a:spcPts val="0"/>
        </a:spcBef>
        <a:spcAft>
          <a:spcPts val="1270"/>
        </a:spcAft>
        <a:buFont typeface="Premier League" panose="020B0504020203020204" pitchFamily="34" charset="0"/>
        <a:buChar char="—"/>
        <a:defRPr sz="1245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519912" indent="-286848" algn="l" defTabSz="914294" rtl="0" eaLnBrk="1" latinLnBrk="0" hangingPunct="1">
        <a:lnSpc>
          <a:spcPts val="1494"/>
        </a:lnSpc>
        <a:spcBef>
          <a:spcPts val="0"/>
        </a:spcBef>
        <a:spcAft>
          <a:spcPts val="1270"/>
        </a:spcAft>
        <a:buFont typeface="Premier League" panose="020B0504020203020204" pitchFamily="34" charset="0"/>
        <a:buChar char="—"/>
        <a:defRPr sz="1245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519912" indent="-286848" algn="l" defTabSz="914294" rtl="0" eaLnBrk="1" latinLnBrk="0" hangingPunct="1">
        <a:lnSpc>
          <a:spcPts val="1494"/>
        </a:lnSpc>
        <a:spcBef>
          <a:spcPts val="0"/>
        </a:spcBef>
        <a:spcAft>
          <a:spcPts val="1270"/>
        </a:spcAft>
        <a:buFont typeface="Premier League" panose="020B0504020203020204" pitchFamily="34" charset="0"/>
        <a:buChar char="—"/>
        <a:defRPr sz="1245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519912" indent="-286848" algn="l" defTabSz="914294" rtl="0" eaLnBrk="1" latinLnBrk="0" hangingPunct="1">
        <a:lnSpc>
          <a:spcPts val="1494"/>
        </a:lnSpc>
        <a:spcBef>
          <a:spcPts val="0"/>
        </a:spcBef>
        <a:spcAft>
          <a:spcPts val="1270"/>
        </a:spcAft>
        <a:buFont typeface="Premier League" panose="020B0504020203020204" pitchFamily="34" charset="0"/>
        <a:buChar char="—"/>
        <a:defRPr sz="1245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19912" indent="-286848" algn="l" defTabSz="914294" rtl="0" eaLnBrk="1" latinLnBrk="0" hangingPunct="1">
        <a:lnSpc>
          <a:spcPts val="1494"/>
        </a:lnSpc>
        <a:spcBef>
          <a:spcPts val="0"/>
        </a:spcBef>
        <a:spcAft>
          <a:spcPts val="1270"/>
        </a:spcAft>
        <a:buFont typeface="Premier League" panose="020B0504020203020204" pitchFamily="34" charset="0"/>
        <a:buChar char="—"/>
        <a:defRPr sz="1245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519912" indent="-286848" algn="l" defTabSz="914294" rtl="0" eaLnBrk="1" latinLnBrk="0" hangingPunct="1">
        <a:lnSpc>
          <a:spcPts val="1494"/>
        </a:lnSpc>
        <a:spcBef>
          <a:spcPts val="0"/>
        </a:spcBef>
        <a:spcAft>
          <a:spcPts val="1270"/>
        </a:spcAft>
        <a:buFont typeface="Premier League" panose="020B0504020203020204" pitchFamily="34" charset="0"/>
        <a:buChar char="—"/>
        <a:defRPr sz="1245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19912" indent="-286848" algn="l" defTabSz="914294" rtl="0" eaLnBrk="1" latinLnBrk="0" hangingPunct="1">
        <a:lnSpc>
          <a:spcPts val="1494"/>
        </a:lnSpc>
        <a:spcBef>
          <a:spcPts val="0"/>
        </a:spcBef>
        <a:spcAft>
          <a:spcPts val="1270"/>
        </a:spcAft>
        <a:buFont typeface="Premier League" panose="020B0504020203020204" pitchFamily="34" charset="0"/>
        <a:buChar char="—"/>
        <a:defRPr sz="1245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ctr" defTabSz="550817" rtl="0" eaLnBrk="1" latinLnBrk="0" hangingPunct="1">
        <a:lnSpc>
          <a:spcPts val="1743"/>
        </a:lnSpc>
        <a:defRPr sz="1494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algn="ctr" defTabSz="550817" rtl="0" eaLnBrk="1" latinLnBrk="0" hangingPunct="1">
        <a:lnSpc>
          <a:spcPts val="1743"/>
        </a:lnSpc>
        <a:defRPr sz="1494" kern="1200">
          <a:solidFill>
            <a:schemeClr val="tx1"/>
          </a:solidFill>
          <a:latin typeface="+mn-lt"/>
          <a:ea typeface="+mn-ea"/>
          <a:cs typeface="+mn-cs"/>
        </a:defRPr>
      </a:lvl2pPr>
      <a:lvl3pPr marL="0" algn="ctr" defTabSz="550817" rtl="0" eaLnBrk="1" latinLnBrk="0" hangingPunct="1">
        <a:lnSpc>
          <a:spcPts val="1743"/>
        </a:lnSpc>
        <a:defRPr sz="1494" kern="1200">
          <a:solidFill>
            <a:schemeClr val="accent1"/>
          </a:solidFill>
          <a:latin typeface="+mn-lt"/>
          <a:ea typeface="+mn-ea"/>
          <a:cs typeface="+mn-cs"/>
        </a:defRPr>
      </a:lvl3pPr>
      <a:lvl4pPr marL="0" algn="ctr" defTabSz="550817" rtl="0" eaLnBrk="1" latinLnBrk="0" hangingPunct="1">
        <a:lnSpc>
          <a:spcPts val="1743"/>
        </a:lnSpc>
        <a:defRPr sz="1494" kern="1200">
          <a:solidFill>
            <a:schemeClr val="tx1"/>
          </a:solidFill>
          <a:latin typeface="+mn-lt"/>
          <a:ea typeface="+mn-ea"/>
          <a:cs typeface="+mn-cs"/>
        </a:defRPr>
      </a:lvl4pPr>
      <a:lvl5pPr marL="0" algn="ctr" defTabSz="550817" rtl="0" eaLnBrk="1" latinLnBrk="0" hangingPunct="1">
        <a:lnSpc>
          <a:spcPts val="1743"/>
        </a:lnSpc>
        <a:defRPr sz="1494" kern="1200">
          <a:solidFill>
            <a:schemeClr val="tx1"/>
          </a:solidFill>
          <a:latin typeface="+mn-lt"/>
          <a:ea typeface="+mn-ea"/>
          <a:cs typeface="+mn-cs"/>
        </a:defRPr>
      </a:lvl5pPr>
      <a:lvl6pPr marL="0" algn="ctr" defTabSz="550817" rtl="0" eaLnBrk="1" latinLnBrk="0" hangingPunct="1">
        <a:lnSpc>
          <a:spcPts val="1743"/>
        </a:lnSpc>
        <a:defRPr sz="1494" kern="1200">
          <a:solidFill>
            <a:schemeClr val="tx1"/>
          </a:solidFill>
          <a:latin typeface="+mn-lt"/>
          <a:ea typeface="+mn-ea"/>
          <a:cs typeface="+mn-cs"/>
        </a:defRPr>
      </a:lvl6pPr>
      <a:lvl7pPr marL="0" algn="ctr" defTabSz="550817" rtl="0" eaLnBrk="1" latinLnBrk="0" hangingPunct="1">
        <a:lnSpc>
          <a:spcPts val="1743"/>
        </a:lnSpc>
        <a:defRPr sz="1494" kern="1200">
          <a:solidFill>
            <a:schemeClr val="tx1"/>
          </a:solidFill>
          <a:latin typeface="+mn-lt"/>
          <a:ea typeface="+mn-ea"/>
          <a:cs typeface="+mn-cs"/>
        </a:defRPr>
      </a:lvl7pPr>
      <a:lvl8pPr marL="0" algn="ctr" defTabSz="550817" rtl="0" eaLnBrk="1" latinLnBrk="0" hangingPunct="1">
        <a:lnSpc>
          <a:spcPts val="1743"/>
        </a:lnSpc>
        <a:defRPr sz="1494" kern="1200">
          <a:solidFill>
            <a:schemeClr val="tx1"/>
          </a:solidFill>
          <a:latin typeface="+mn-lt"/>
          <a:ea typeface="+mn-ea"/>
          <a:cs typeface="+mn-cs"/>
        </a:defRPr>
      </a:lvl8pPr>
      <a:lvl9pPr marL="0" algn="ctr" defTabSz="550817" rtl="0" eaLnBrk="1" latinLnBrk="0" hangingPunct="1">
        <a:lnSpc>
          <a:spcPts val="1743"/>
        </a:lnSpc>
        <a:defRPr sz="14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37">
          <p15:clr>
            <a:srgbClr val="F26B43"/>
          </p15:clr>
        </p15:guide>
        <p15:guide id="2" pos="7710">
          <p15:clr>
            <a:srgbClr val="F26B43"/>
          </p15:clr>
        </p15:guide>
        <p15:guide id="3" pos="384">
          <p15:clr>
            <a:srgbClr val="F26B43"/>
          </p15:clr>
        </p15:guide>
        <p15:guide id="4" pos="15058">
          <p15:clr>
            <a:srgbClr val="F26B43"/>
          </p15:clr>
        </p15:guide>
        <p15:guide id="5" orient="horz" pos="391">
          <p15:clr>
            <a:srgbClr val="F26B43"/>
          </p15:clr>
        </p15:guide>
        <p15:guide id="6" orient="horz" pos="8283">
          <p15:clr>
            <a:srgbClr val="F26B43"/>
          </p15:clr>
        </p15:guide>
        <p15:guide id="7" orient="horz" pos="1094">
          <p15:clr>
            <a:srgbClr val="F26B43"/>
          </p15:clr>
        </p15:guide>
        <p15:guide id="8" orient="horz" pos="1820">
          <p15:clr>
            <a:srgbClr val="F26B43"/>
          </p15:clr>
        </p15:guide>
        <p15:guide id="9" pos="634">
          <p15:clr>
            <a:srgbClr val="F26B43"/>
          </p15:clr>
        </p15:guide>
        <p15:guide id="10" pos="14786">
          <p15:clr>
            <a:srgbClr val="F26B43"/>
          </p15:clr>
        </p15:guide>
        <p15:guide id="11" orient="horz" pos="755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9719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EE507F25-8250-5047-AEB7-BBACF4E36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749" y="882000"/>
            <a:ext cx="10471076" cy="769441"/>
          </a:xfrm>
        </p:spPr>
        <p:txBody>
          <a:bodyPr wrap="square">
            <a:spAutoFit/>
          </a:bodyPr>
          <a:lstStyle/>
          <a:p>
            <a:r>
              <a:rPr lang="en-US" sz="4400" dirty="0"/>
              <a:t>Adding minutes to over 60 minutes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890C2D4-6F08-7543-8EA4-CF088D2EB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749" y="1865170"/>
            <a:ext cx="10773971" cy="1184940"/>
          </a:xfrm>
        </p:spPr>
        <p:txBody>
          <a:bodyPr wrap="square">
            <a:spAutoFit/>
          </a:bodyPr>
          <a:lstStyle/>
          <a:p>
            <a:pPr marL="0" indent="0" defTabSz="914400">
              <a:spcAft>
                <a:spcPts val="600"/>
              </a:spcAft>
              <a:buNone/>
            </a:pPr>
            <a:r>
              <a:rPr lang="en-GB" sz="2200" dirty="0"/>
              <a:t>We need to be careful if the total adds up to more than </a:t>
            </a:r>
            <a:r>
              <a:rPr lang="en-GB" sz="2200" b="1" dirty="0">
                <a:solidFill>
                  <a:srgbClr val="963CFF"/>
                </a:solidFill>
              </a:rPr>
              <a:t>60</a:t>
            </a:r>
            <a:r>
              <a:rPr lang="en-GB" sz="2200" dirty="0"/>
              <a:t>:</a:t>
            </a:r>
          </a:p>
          <a:p>
            <a:pPr marL="0" indent="0" defTabSz="914400">
              <a:spcAft>
                <a:spcPts val="1200"/>
              </a:spcAft>
              <a:buNone/>
            </a:pPr>
            <a:r>
              <a:rPr lang="en-GB" sz="2200" dirty="0"/>
              <a:t>23 minutes and 46 minutes = </a:t>
            </a:r>
            <a:r>
              <a:rPr lang="en-GB" sz="2200" b="1" dirty="0">
                <a:solidFill>
                  <a:srgbClr val="963CFF"/>
                </a:solidFill>
              </a:rPr>
              <a:t>6</a:t>
            </a:r>
            <a:r>
              <a:rPr lang="en-GB" sz="2200" b="1" dirty="0">
                <a:solidFill>
                  <a:schemeClr val="accent3"/>
                </a:solidFill>
              </a:rPr>
              <a:t>9</a:t>
            </a:r>
            <a:r>
              <a:rPr lang="en-GB" sz="2200" b="1" dirty="0"/>
              <a:t> </a:t>
            </a:r>
            <a:r>
              <a:rPr lang="en-GB" sz="2200" dirty="0"/>
              <a:t>minutes. </a:t>
            </a:r>
            <a:br>
              <a:rPr lang="en-GB" sz="2200" dirty="0"/>
            </a:br>
            <a:r>
              <a:rPr lang="en-GB" sz="2200" dirty="0"/>
              <a:t>This is </a:t>
            </a:r>
            <a:r>
              <a:rPr lang="en-GB" sz="2200" b="1" dirty="0"/>
              <a:t>1 hour </a:t>
            </a:r>
            <a:r>
              <a:rPr lang="en-GB" sz="2200" dirty="0"/>
              <a:t>(</a:t>
            </a:r>
            <a:r>
              <a:rPr lang="en-GB" sz="2200" b="1" dirty="0">
                <a:solidFill>
                  <a:srgbClr val="963CFF"/>
                </a:solidFill>
              </a:rPr>
              <a:t>60 minutes</a:t>
            </a:r>
            <a:r>
              <a:rPr lang="en-GB" sz="2200" dirty="0"/>
              <a:t>) and </a:t>
            </a:r>
            <a:r>
              <a:rPr lang="en-GB" sz="2200" b="1" dirty="0">
                <a:solidFill>
                  <a:schemeClr val="accent3"/>
                </a:solidFill>
              </a:rPr>
              <a:t>9 minutes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F93DCCC-6953-A14E-AA04-5435DCC97A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47" y="3340782"/>
            <a:ext cx="0" cy="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7A5F3E2-925B-8E45-88BF-8ED554A534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900" y="1780854"/>
            <a:ext cx="1676400" cy="1346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55ECFEE-4F54-0E4D-A39D-5A20C9F8EF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3211370"/>
            <a:ext cx="111506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090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4352E7-054E-374B-B758-F0B8C30EF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116" y="1863271"/>
            <a:ext cx="8534400" cy="2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10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9A4EA-1B10-6842-8F35-61710EEF0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749" y="882000"/>
            <a:ext cx="10625667" cy="769441"/>
          </a:xfrm>
        </p:spPr>
        <p:txBody>
          <a:bodyPr>
            <a:spAutoFit/>
          </a:bodyPr>
          <a:lstStyle/>
          <a:p>
            <a:r>
              <a:rPr lang="en-US" dirty="0"/>
              <a:t>Adding mixed units of time</a:t>
            </a:r>
            <a:endParaRPr lang="en-US" sz="3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E57F918-B640-444C-B046-564917916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749" y="2131482"/>
            <a:ext cx="10652051" cy="2987170"/>
          </a:xfrm>
        </p:spPr>
        <p:txBody>
          <a:bodyPr wrap="square" lIns="90000" numCol="2" spcCol="180000">
            <a:no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sz="1800" dirty="0"/>
              <a:t>To add mixed units of times (e.g. hours and minutes) together, it is easiest to </a:t>
            </a:r>
            <a:r>
              <a:rPr lang="en-US" sz="1800" b="1" dirty="0"/>
              <a:t>first convert them all to the same</a:t>
            </a:r>
            <a:r>
              <a:rPr lang="en-US" sz="1800" dirty="0"/>
              <a:t>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800" dirty="0"/>
              <a:t>For example: </a:t>
            </a:r>
          </a:p>
          <a:p>
            <a:pPr marL="0" indent="0">
              <a:buNone/>
            </a:pPr>
            <a:r>
              <a:rPr lang="en-US" sz="1800" dirty="0"/>
              <a:t>A player played in one match for </a:t>
            </a:r>
            <a:br>
              <a:rPr lang="en-US" sz="1800" dirty="0"/>
            </a:br>
            <a:r>
              <a:rPr lang="en-US" sz="1800" b="1" dirty="0">
                <a:solidFill>
                  <a:srgbClr val="FF6900"/>
                </a:solidFill>
              </a:rPr>
              <a:t>38 minutes</a:t>
            </a:r>
            <a:r>
              <a:rPr lang="en-US" sz="1800" dirty="0"/>
              <a:t>, in a second match </a:t>
            </a:r>
            <a:br>
              <a:rPr lang="en-US" sz="1800" dirty="0"/>
            </a:br>
            <a:r>
              <a:rPr lang="en-US" sz="1800" dirty="0"/>
              <a:t>for </a:t>
            </a:r>
            <a:r>
              <a:rPr lang="en-US" sz="1800" b="1" dirty="0">
                <a:solidFill>
                  <a:srgbClr val="963CFF"/>
                </a:solidFill>
              </a:rPr>
              <a:t>1 </a:t>
            </a:r>
            <a:r>
              <a:rPr lang="en-US" sz="1800" b="1" dirty="0" err="1">
                <a:solidFill>
                  <a:srgbClr val="963CFF"/>
                </a:solidFill>
              </a:rPr>
              <a:t>hr</a:t>
            </a:r>
            <a:r>
              <a:rPr lang="en-US" sz="1800" b="1" dirty="0">
                <a:solidFill>
                  <a:srgbClr val="963CFF"/>
                </a:solidFill>
              </a:rPr>
              <a:t> 15 mins </a:t>
            </a:r>
            <a:r>
              <a:rPr lang="en-US" sz="1800" dirty="0"/>
              <a:t>and in a third </a:t>
            </a:r>
            <a:br>
              <a:rPr lang="en-US" sz="1800" dirty="0"/>
            </a:br>
            <a:r>
              <a:rPr lang="en-US" sz="1800" dirty="0"/>
              <a:t>match for </a:t>
            </a:r>
            <a:r>
              <a:rPr lang="en-US" sz="1800" b="1" dirty="0">
                <a:solidFill>
                  <a:schemeClr val="accent3"/>
                </a:solidFill>
              </a:rPr>
              <a:t>1 </a:t>
            </a:r>
            <a:r>
              <a:rPr lang="en-US" sz="1800" b="1" dirty="0" err="1">
                <a:solidFill>
                  <a:schemeClr val="accent3"/>
                </a:solidFill>
              </a:rPr>
              <a:t>hr</a:t>
            </a:r>
            <a:r>
              <a:rPr lang="en-US" sz="1800" b="1" dirty="0">
                <a:solidFill>
                  <a:schemeClr val="accent3"/>
                </a:solidFill>
              </a:rPr>
              <a:t> 30 mins</a:t>
            </a:r>
            <a:r>
              <a:rPr lang="en-US" sz="1800" dirty="0"/>
              <a:t>. </a:t>
            </a:r>
          </a:p>
          <a:p>
            <a:pPr marL="0" indent="0">
              <a:buNone/>
            </a:pPr>
            <a:r>
              <a:rPr lang="en-US" sz="1800" dirty="0"/>
              <a:t>What is the total time he played?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US" sz="1800" dirty="0"/>
              <a:t>To work out the total, we need to convert the hours and minutes to minutes.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800" b="1" dirty="0"/>
              <a:t>Step 1: </a:t>
            </a:r>
            <a:r>
              <a:rPr lang="en-US" sz="1800" dirty="0"/>
              <a:t>convert the hours and minutes to minutes.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800" dirty="0"/>
              <a:t>1 </a:t>
            </a:r>
            <a:r>
              <a:rPr lang="en-US" sz="1800" dirty="0" err="1"/>
              <a:t>hr</a:t>
            </a:r>
            <a:r>
              <a:rPr lang="en-US" sz="1800" dirty="0"/>
              <a:t> = 60 minutes so: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1800" b="1" dirty="0">
                <a:solidFill>
                  <a:srgbClr val="963CFF"/>
                </a:solidFill>
              </a:rPr>
              <a:t>1 </a:t>
            </a:r>
            <a:r>
              <a:rPr lang="en-US" sz="1800" b="1" dirty="0" err="1">
                <a:solidFill>
                  <a:srgbClr val="963CFF"/>
                </a:solidFill>
              </a:rPr>
              <a:t>hr</a:t>
            </a:r>
            <a:r>
              <a:rPr lang="en-US" sz="1800" b="1" dirty="0">
                <a:solidFill>
                  <a:srgbClr val="963CFF"/>
                </a:solidFill>
              </a:rPr>
              <a:t> 15 mins </a:t>
            </a:r>
            <a:r>
              <a:rPr lang="en-US" sz="1800" dirty="0"/>
              <a:t>is 60 +15 = </a:t>
            </a:r>
            <a:r>
              <a:rPr lang="en-US" sz="1800" b="1" dirty="0">
                <a:solidFill>
                  <a:srgbClr val="963CFF"/>
                </a:solidFill>
              </a:rPr>
              <a:t>75 mins</a:t>
            </a:r>
          </a:p>
          <a:p>
            <a:pPr>
              <a:spcAft>
                <a:spcPts val="1800"/>
              </a:spcAft>
              <a:buClr>
                <a:schemeClr val="tx1"/>
              </a:buClr>
            </a:pPr>
            <a:r>
              <a:rPr lang="en-US" sz="1800" b="1" dirty="0">
                <a:solidFill>
                  <a:schemeClr val="accent3"/>
                </a:solidFill>
              </a:rPr>
              <a:t>1 </a:t>
            </a:r>
            <a:r>
              <a:rPr lang="en-US" sz="1800" b="1" dirty="0" err="1">
                <a:solidFill>
                  <a:schemeClr val="accent3"/>
                </a:solidFill>
              </a:rPr>
              <a:t>hr</a:t>
            </a:r>
            <a:r>
              <a:rPr lang="en-US" sz="1800" b="1" dirty="0">
                <a:solidFill>
                  <a:schemeClr val="accent3"/>
                </a:solidFill>
              </a:rPr>
              <a:t> 30 mins </a:t>
            </a:r>
            <a:r>
              <a:rPr lang="en-US" sz="1800" dirty="0"/>
              <a:t>is 60 + 30 = </a:t>
            </a:r>
            <a:r>
              <a:rPr lang="en-US" sz="1800" b="1" dirty="0">
                <a:solidFill>
                  <a:schemeClr val="accent3"/>
                </a:solidFill>
              </a:rPr>
              <a:t>90 mins</a:t>
            </a:r>
            <a:endParaRPr lang="en-US" sz="1800" dirty="0">
              <a:solidFill>
                <a:schemeClr val="accent3"/>
              </a:solidFill>
            </a:endParaRPr>
          </a:p>
          <a:p>
            <a:pPr marL="0" indent="0">
              <a:spcAft>
                <a:spcPts val="600"/>
              </a:spcAft>
              <a:buClr>
                <a:schemeClr val="tx1"/>
              </a:buClr>
              <a:buNone/>
            </a:pPr>
            <a:r>
              <a:rPr lang="en-US" sz="1800" b="1" dirty="0"/>
              <a:t>Step 2:</a:t>
            </a:r>
            <a:r>
              <a:rPr lang="en-US" sz="1800" dirty="0"/>
              <a:t> add the minutes together.</a:t>
            </a:r>
          </a:p>
          <a:p>
            <a:pPr>
              <a:spcAft>
                <a:spcPts val="1800"/>
              </a:spcAft>
              <a:buClr>
                <a:schemeClr val="tx1"/>
              </a:buClr>
            </a:pPr>
            <a:r>
              <a:rPr lang="en-US" sz="1800" b="1" dirty="0">
                <a:solidFill>
                  <a:srgbClr val="FF6900"/>
                </a:solidFill>
              </a:rPr>
              <a:t>38</a:t>
            </a:r>
            <a:r>
              <a:rPr lang="en-US" sz="1800" dirty="0"/>
              <a:t> + </a:t>
            </a:r>
            <a:r>
              <a:rPr lang="en-US" sz="1800" b="1" dirty="0">
                <a:solidFill>
                  <a:srgbClr val="963CFF"/>
                </a:solidFill>
              </a:rPr>
              <a:t>75</a:t>
            </a:r>
            <a:r>
              <a:rPr lang="en-US" sz="1800" dirty="0"/>
              <a:t> + </a:t>
            </a:r>
            <a:r>
              <a:rPr lang="en-US" sz="1800" b="1" dirty="0">
                <a:solidFill>
                  <a:schemeClr val="accent3"/>
                </a:solidFill>
              </a:rPr>
              <a:t>90</a:t>
            </a:r>
            <a:r>
              <a:rPr lang="en-US" sz="1800" dirty="0"/>
              <a:t> = 203 minutes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7F25C99-9464-6040-B7E6-B1C68D49A9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411" y="2991682"/>
            <a:ext cx="1422400" cy="32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798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9A4EA-1B10-6842-8F35-61710EEF0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749" y="882000"/>
            <a:ext cx="10625667" cy="769441"/>
          </a:xfrm>
        </p:spPr>
        <p:txBody>
          <a:bodyPr>
            <a:spAutoFit/>
          </a:bodyPr>
          <a:lstStyle/>
          <a:p>
            <a:r>
              <a:rPr lang="en-US" dirty="0"/>
              <a:t>Adding mixed units of time</a:t>
            </a:r>
            <a:endParaRPr lang="en-US" sz="3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E57F918-B640-444C-B046-564917916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749" y="2131482"/>
            <a:ext cx="10652051" cy="2125725"/>
          </a:xfrm>
        </p:spPr>
        <p:txBody>
          <a:bodyPr wrap="square" lIns="90000" numCol="2" spcCol="180000">
            <a:no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sz="2200" dirty="0"/>
              <a:t>So now we can add </a:t>
            </a:r>
            <a:r>
              <a:rPr lang="en-US" sz="2200" b="1" dirty="0">
                <a:solidFill>
                  <a:srgbClr val="FF6900"/>
                </a:solidFill>
              </a:rPr>
              <a:t>38</a:t>
            </a:r>
            <a:r>
              <a:rPr lang="en-US" sz="2200" dirty="0"/>
              <a:t>, </a:t>
            </a:r>
            <a:r>
              <a:rPr lang="en-US" sz="2200" b="1" dirty="0">
                <a:solidFill>
                  <a:srgbClr val="963CFF"/>
                </a:solidFill>
              </a:rPr>
              <a:t>75</a:t>
            </a:r>
            <a:r>
              <a:rPr lang="en-US" sz="2200" dirty="0"/>
              <a:t> and </a:t>
            </a:r>
            <a:r>
              <a:rPr lang="en-US" sz="2200" b="1" dirty="0">
                <a:solidFill>
                  <a:schemeClr val="accent3"/>
                </a:solidFill>
              </a:rPr>
              <a:t>90 </a:t>
            </a:r>
            <a:r>
              <a:rPr lang="en-US" sz="2200" dirty="0"/>
              <a:t>mins which gives us a total of </a:t>
            </a:r>
            <a:r>
              <a:rPr lang="en-US" sz="2200" b="1" dirty="0"/>
              <a:t>203 mins.</a:t>
            </a:r>
          </a:p>
          <a:p>
            <a:pPr marL="0" indent="0">
              <a:spcAft>
                <a:spcPts val="1800"/>
              </a:spcAft>
              <a:buNone/>
            </a:pPr>
            <a:endParaRPr lang="en-US" sz="2200" dirty="0"/>
          </a:p>
          <a:p>
            <a:pPr marL="0" indent="0">
              <a:spcAft>
                <a:spcPts val="1800"/>
              </a:spcAft>
              <a:buNone/>
            </a:pPr>
            <a:endParaRPr lang="en-US" sz="2200" dirty="0"/>
          </a:p>
          <a:p>
            <a:pPr>
              <a:spcAft>
                <a:spcPts val="1800"/>
              </a:spcAft>
            </a:pPr>
            <a:endParaRPr lang="en-US" sz="2200" dirty="0"/>
          </a:p>
          <a:p>
            <a:pPr>
              <a:spcAft>
                <a:spcPts val="1800"/>
              </a:spcAft>
            </a:pPr>
            <a:endParaRPr lang="en-US" sz="2200" dirty="0"/>
          </a:p>
          <a:p>
            <a:pPr marL="0" indent="0">
              <a:spcAft>
                <a:spcPts val="1800"/>
              </a:spcAft>
              <a:buNone/>
            </a:pPr>
            <a:r>
              <a:rPr lang="en-US" sz="2200" dirty="0"/>
              <a:t>How many groups of 60 are in </a:t>
            </a:r>
            <a:r>
              <a:rPr lang="en-US" sz="2200" b="1" dirty="0"/>
              <a:t>203</a:t>
            </a:r>
            <a:r>
              <a:rPr lang="en-US" sz="2200" dirty="0"/>
              <a:t>?</a:t>
            </a:r>
          </a:p>
          <a:p>
            <a:pPr>
              <a:spcAft>
                <a:spcPts val="1200"/>
              </a:spcAft>
            </a:pPr>
            <a:r>
              <a:rPr lang="en-US" sz="2200" dirty="0"/>
              <a:t>60+60+60 = 180 mins so that is </a:t>
            </a:r>
            <a:r>
              <a:rPr lang="en-US" sz="2200" b="1" dirty="0"/>
              <a:t>3 hrs</a:t>
            </a:r>
            <a:r>
              <a:rPr lang="en-US" sz="2200" dirty="0"/>
              <a:t>. </a:t>
            </a:r>
          </a:p>
          <a:p>
            <a:pPr>
              <a:spcAft>
                <a:spcPts val="1200"/>
              </a:spcAft>
            </a:pPr>
            <a:r>
              <a:rPr lang="en-US" sz="2200" dirty="0"/>
              <a:t>Count up from 180 to 203 and we have another </a:t>
            </a:r>
            <a:r>
              <a:rPr lang="en-US" sz="2200" b="1" dirty="0"/>
              <a:t>23 mins</a:t>
            </a:r>
          </a:p>
          <a:p>
            <a:pPr>
              <a:spcAft>
                <a:spcPts val="1200"/>
              </a:spcAft>
            </a:pPr>
            <a:r>
              <a:rPr lang="en-US" sz="2200" dirty="0"/>
              <a:t>So the total time played is </a:t>
            </a:r>
            <a:br>
              <a:rPr lang="en-US" sz="2200" dirty="0"/>
            </a:br>
            <a:r>
              <a:rPr lang="en-US" sz="2200" b="1" dirty="0"/>
              <a:t>3 hours and 23 minutes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11F36E5-A1AA-2A44-B829-8B2DE26B8E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49" y="3106431"/>
            <a:ext cx="5029200" cy="3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968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9A4EA-1B10-6842-8F35-61710EEF0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Subtracting mixed units of time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E57F918-B640-444C-B046-564917916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749" y="1895730"/>
            <a:ext cx="10652051" cy="1857744"/>
          </a:xfrm>
        </p:spPr>
        <p:txBody>
          <a:bodyPr numCol="1"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200" b="1" dirty="0"/>
              <a:t>Remember to do the same for subtraction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200" dirty="0"/>
              <a:t>For example: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200" i="1" dirty="0"/>
              <a:t>A team took two corners 73 seconds apart - if the second one was taken on 40 minutes, when was the first one taken? </a:t>
            </a:r>
            <a:endParaRPr lang="en-US" sz="2200" dirty="0"/>
          </a:p>
          <a:p>
            <a:pPr marL="0" indent="0">
              <a:spcAft>
                <a:spcPts val="1200"/>
              </a:spcAft>
              <a:buNone/>
            </a:pPr>
            <a:endParaRPr lang="en-US" sz="2200" dirty="0"/>
          </a:p>
          <a:p>
            <a:pPr marL="0" indent="0">
              <a:spcAft>
                <a:spcPts val="1200"/>
              </a:spcAft>
              <a:buNone/>
            </a:pPr>
            <a:endParaRPr lang="en-US" sz="2200" dirty="0"/>
          </a:p>
          <a:p>
            <a:pPr marL="0" indent="0">
              <a:spcAft>
                <a:spcPts val="1200"/>
              </a:spcAft>
              <a:buNone/>
            </a:pPr>
            <a:endParaRPr lang="en-US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DF53A6-917F-954A-B332-5821F67A21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50" y="3510048"/>
            <a:ext cx="10655300" cy="2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158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9A4EA-1B10-6842-8F35-61710EEF0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Using a number line for subtraction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E57F918-B640-444C-B046-564917916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749" y="1895730"/>
            <a:ext cx="10652051" cy="430887"/>
          </a:xfrm>
        </p:spPr>
        <p:txBody>
          <a:bodyPr numCol="1"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200" b="1" dirty="0"/>
              <a:t>You could also use a number line to count back: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95C6F8-6506-7842-A19C-8B786E824C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" y="2463800"/>
            <a:ext cx="106172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569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61311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9A4EA-1B10-6842-8F35-61710EEF0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749" y="882000"/>
            <a:ext cx="10625667" cy="769441"/>
          </a:xfrm>
        </p:spPr>
        <p:txBody>
          <a:bodyPr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Calculations involving times of the day</a:t>
            </a:r>
            <a:endParaRPr lang="en-US" sz="30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EB06FA-6FC6-0C40-93B1-2F2507C97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749" y="1895730"/>
            <a:ext cx="10652051" cy="4165601"/>
          </a:xfrm>
        </p:spPr>
        <p:txBody>
          <a:bodyPr numCol="1">
            <a:normAutofit/>
          </a:bodyPr>
          <a:lstStyle/>
          <a:p>
            <a:pPr marL="0" lvl="0" indent="0">
              <a:spcAft>
                <a:spcPts val="1800"/>
              </a:spcAft>
              <a:buNone/>
            </a:pPr>
            <a:r>
              <a:rPr lang="en-US" sz="2200" b="1" dirty="0">
                <a:solidFill>
                  <a:srgbClr val="37003C"/>
                </a:solidFill>
              </a:rPr>
              <a:t>Example of using a timeline to solve problems with different times of the day.</a:t>
            </a:r>
          </a:p>
          <a:p>
            <a:pPr marL="0" lvl="0" indent="0">
              <a:spcAft>
                <a:spcPts val="1800"/>
              </a:spcAft>
              <a:buNone/>
            </a:pPr>
            <a:r>
              <a:rPr lang="en-US" sz="2200" i="1" dirty="0">
                <a:solidFill>
                  <a:srgbClr val="37003C"/>
                </a:solidFill>
              </a:rPr>
              <a:t>A match is 90 minutes. There is a 15 minute half time break and 7 minutes added time at the end. If it starts at 4:00pm, what time does it finish?</a:t>
            </a:r>
            <a:endParaRPr lang="en-US" sz="2200" dirty="0">
              <a:solidFill>
                <a:srgbClr val="37003C"/>
              </a:solidFill>
            </a:endParaRPr>
          </a:p>
          <a:p>
            <a:pPr marL="0" lvl="0" indent="0">
              <a:spcAft>
                <a:spcPts val="1200"/>
              </a:spcAft>
              <a:buNone/>
            </a:pPr>
            <a:endParaRPr lang="en-US" sz="2200" dirty="0">
              <a:solidFill>
                <a:srgbClr val="37003C"/>
              </a:solidFill>
            </a:endParaRPr>
          </a:p>
          <a:p>
            <a:pPr marL="0" lvl="0" indent="0">
              <a:spcAft>
                <a:spcPts val="1200"/>
              </a:spcAft>
              <a:buNone/>
            </a:pPr>
            <a:endParaRPr lang="en-US" sz="2200" dirty="0">
              <a:solidFill>
                <a:srgbClr val="37003C"/>
              </a:solidFill>
            </a:endParaRP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CA79B9-42AF-1649-9A87-26471BDFCF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" y="3437165"/>
            <a:ext cx="106172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156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9A4EA-1B10-6842-8F35-61710EEF0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749" y="882000"/>
            <a:ext cx="10625667" cy="769441"/>
          </a:xfrm>
        </p:spPr>
        <p:txBody>
          <a:bodyPr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Calculations involving times of the day</a:t>
            </a:r>
            <a:endParaRPr lang="en-US" sz="30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7A8DB5-E1B5-D741-B7AF-E6CA85B4A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749" y="1895730"/>
            <a:ext cx="10652051" cy="430887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en-US" sz="2200" b="1" dirty="0"/>
              <a:t>Lets try adding this up on a timeline and try looking at it on the clock.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05C704E-F568-B24A-81CA-5752C990AD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2" y="2700000"/>
            <a:ext cx="10617196" cy="306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6605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9A4EA-1B10-6842-8F35-61710EEF0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749" y="882000"/>
            <a:ext cx="10625667" cy="769441"/>
          </a:xfrm>
        </p:spPr>
        <p:txBody>
          <a:bodyPr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Calculations involving times of the day</a:t>
            </a:r>
            <a:endParaRPr lang="en-US" sz="30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7A8DB5-E1B5-D741-B7AF-E6CA85B4A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749" y="1897200"/>
            <a:ext cx="10652400" cy="430887"/>
          </a:xfrm>
        </p:spPr>
        <p:txBody>
          <a:bodyPr numCol="1">
            <a:no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sz="2200" b="1" dirty="0"/>
              <a:t>Another way to complete this problem would be to add up all the times.</a:t>
            </a:r>
            <a:endParaRPr lang="en-US" sz="1800" b="1" dirty="0">
              <a:solidFill>
                <a:srgbClr val="37003C"/>
              </a:solidFill>
            </a:endParaRP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82211A84-04C4-C241-8A6F-03F3ED01FF47}"/>
              </a:ext>
            </a:extLst>
          </p:cNvPr>
          <p:cNvSpPr txBox="1">
            <a:spLocks/>
          </p:cNvSpPr>
          <p:nvPr/>
        </p:nvSpPr>
        <p:spPr>
          <a:xfrm>
            <a:off x="701750" y="2896025"/>
            <a:ext cx="6123593" cy="2594217"/>
          </a:xfrm>
          <a:prstGeom prst="rect">
            <a:avLst/>
          </a:prstGeom>
        </p:spPr>
        <p:txBody>
          <a:bodyPr numCol="1">
            <a:noAutofit/>
          </a:bodyPr>
          <a:lstStyle>
            <a:lvl1pPr marL="233064" indent="-233064" algn="l" defTabSz="91429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70"/>
              </a:spcAft>
              <a:buFont typeface="Arial" panose="020B0604020202020204" pitchFamily="34" charset="0"/>
              <a:buChar char="•"/>
              <a:defRPr sz="239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912" indent="-286848" algn="l" defTabSz="91429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70"/>
              </a:spcAft>
              <a:buFont typeface="Premier League" panose="020B0504020203020204" pitchFamily="34" charset="0"/>
              <a:buChar char="—"/>
              <a:defRPr sz="1594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9912" indent="-286848" algn="l" defTabSz="914294" rtl="0" eaLnBrk="1" latinLnBrk="0" hangingPunct="1">
              <a:lnSpc>
                <a:spcPts val="1494"/>
              </a:lnSpc>
              <a:spcBef>
                <a:spcPts val="0"/>
              </a:spcBef>
              <a:spcAft>
                <a:spcPts val="1270"/>
              </a:spcAft>
              <a:buFont typeface="Premier League" panose="020B0504020203020204" pitchFamily="34" charset="0"/>
              <a:buChar char="—"/>
              <a:defRPr sz="1245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9912" indent="-286848" algn="l" defTabSz="914294" rtl="0" eaLnBrk="1" latinLnBrk="0" hangingPunct="1">
              <a:lnSpc>
                <a:spcPts val="1494"/>
              </a:lnSpc>
              <a:spcBef>
                <a:spcPts val="0"/>
              </a:spcBef>
              <a:spcAft>
                <a:spcPts val="1270"/>
              </a:spcAft>
              <a:buFont typeface="Premier League" panose="020B0504020203020204" pitchFamily="34" charset="0"/>
              <a:buChar char="—"/>
              <a:defRPr sz="1245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19912" indent="-286848" algn="l" defTabSz="914294" rtl="0" eaLnBrk="1" latinLnBrk="0" hangingPunct="1">
              <a:lnSpc>
                <a:spcPts val="1494"/>
              </a:lnSpc>
              <a:spcBef>
                <a:spcPts val="0"/>
              </a:spcBef>
              <a:spcAft>
                <a:spcPts val="1270"/>
              </a:spcAft>
              <a:buFont typeface="Premier League" panose="020B0504020203020204" pitchFamily="34" charset="0"/>
              <a:buChar char="—"/>
              <a:defRPr sz="1245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9912" indent="-286848" algn="l" defTabSz="914294" rtl="0" eaLnBrk="1" latinLnBrk="0" hangingPunct="1">
              <a:lnSpc>
                <a:spcPts val="1494"/>
              </a:lnSpc>
              <a:spcBef>
                <a:spcPts val="0"/>
              </a:spcBef>
              <a:spcAft>
                <a:spcPts val="1270"/>
              </a:spcAft>
              <a:buFont typeface="Premier League" panose="020B0504020203020204" pitchFamily="34" charset="0"/>
              <a:buChar char="—"/>
              <a:defRPr sz="1245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19912" indent="-286848" algn="l" defTabSz="914294" rtl="0" eaLnBrk="1" latinLnBrk="0" hangingPunct="1">
              <a:lnSpc>
                <a:spcPts val="1494"/>
              </a:lnSpc>
              <a:spcBef>
                <a:spcPts val="0"/>
              </a:spcBef>
              <a:spcAft>
                <a:spcPts val="1270"/>
              </a:spcAft>
              <a:buFont typeface="Premier League" panose="020B0504020203020204" pitchFamily="34" charset="0"/>
              <a:buChar char="—"/>
              <a:defRPr sz="1245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9912" indent="-286848" algn="l" defTabSz="914294" rtl="0" eaLnBrk="1" latinLnBrk="0" hangingPunct="1">
              <a:lnSpc>
                <a:spcPts val="1494"/>
              </a:lnSpc>
              <a:spcBef>
                <a:spcPts val="0"/>
              </a:spcBef>
              <a:spcAft>
                <a:spcPts val="1270"/>
              </a:spcAft>
              <a:buFont typeface="Premier League" panose="020B0504020203020204" pitchFamily="34" charset="0"/>
              <a:buChar char="—"/>
              <a:defRPr sz="1245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9912" indent="-286848" algn="l" defTabSz="914294" rtl="0" eaLnBrk="1" latinLnBrk="0" hangingPunct="1">
              <a:lnSpc>
                <a:spcPts val="1494"/>
              </a:lnSpc>
              <a:spcBef>
                <a:spcPts val="0"/>
              </a:spcBef>
              <a:spcAft>
                <a:spcPts val="1270"/>
              </a:spcAft>
              <a:buFont typeface="Premier League" panose="020B0504020203020204" pitchFamily="34" charset="0"/>
              <a:buChar char="—"/>
              <a:defRPr sz="1245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Aft>
                <a:spcPts val="1200"/>
              </a:spcAft>
              <a:buClr>
                <a:srgbClr val="37003C"/>
              </a:buClr>
            </a:pPr>
            <a:r>
              <a:rPr lang="en-US" sz="1800" b="1" dirty="0">
                <a:solidFill>
                  <a:srgbClr val="963CFF"/>
                </a:solidFill>
              </a:rPr>
              <a:t>90 minutes </a:t>
            </a:r>
            <a:r>
              <a:rPr lang="en-US" sz="1800" dirty="0">
                <a:solidFill>
                  <a:srgbClr val="37003C"/>
                </a:solidFill>
              </a:rPr>
              <a:t>+ </a:t>
            </a:r>
            <a:r>
              <a:rPr lang="en-US" sz="1800" b="1" dirty="0">
                <a:solidFill>
                  <a:srgbClr val="963CFF"/>
                </a:solidFill>
              </a:rPr>
              <a:t>15 minutes </a:t>
            </a:r>
            <a:r>
              <a:rPr lang="en-US" sz="1800" dirty="0">
                <a:solidFill>
                  <a:srgbClr val="37003C"/>
                </a:solidFill>
              </a:rPr>
              <a:t>+</a:t>
            </a:r>
            <a:r>
              <a:rPr lang="en-US" sz="1800" b="1" dirty="0">
                <a:solidFill>
                  <a:srgbClr val="963CFF"/>
                </a:solidFill>
              </a:rPr>
              <a:t>7 minutes</a:t>
            </a:r>
            <a:r>
              <a:rPr lang="en-US" sz="1800" dirty="0">
                <a:solidFill>
                  <a:srgbClr val="37003C"/>
                </a:solidFill>
              </a:rPr>
              <a:t> = </a:t>
            </a:r>
            <a:r>
              <a:rPr lang="en-US" sz="1800" b="1" dirty="0">
                <a:solidFill>
                  <a:srgbClr val="963CFF"/>
                </a:solidFill>
              </a:rPr>
              <a:t>112 minutes</a:t>
            </a:r>
            <a:endParaRPr lang="en-US" sz="1800" dirty="0">
              <a:solidFill>
                <a:srgbClr val="37003C"/>
              </a:solidFill>
            </a:endParaRPr>
          </a:p>
          <a:p>
            <a:pPr defTabSz="914400">
              <a:spcAft>
                <a:spcPts val="1200"/>
              </a:spcAft>
              <a:buClr>
                <a:srgbClr val="37003C"/>
              </a:buClr>
            </a:pPr>
            <a:r>
              <a:rPr lang="en-US" sz="1800" b="1" dirty="0">
                <a:solidFill>
                  <a:srgbClr val="963CFF"/>
                </a:solidFill>
              </a:rPr>
              <a:t>112 minutes </a:t>
            </a:r>
            <a:r>
              <a:rPr lang="en-US" sz="1800" dirty="0">
                <a:solidFill>
                  <a:srgbClr val="37003C"/>
                </a:solidFill>
              </a:rPr>
              <a:t>= </a:t>
            </a:r>
            <a:r>
              <a:rPr lang="en-US" sz="1800" b="1" dirty="0">
                <a:solidFill>
                  <a:srgbClr val="FF2882"/>
                </a:solidFill>
              </a:rPr>
              <a:t>1 hour </a:t>
            </a:r>
            <a:r>
              <a:rPr lang="en-US" sz="1800" dirty="0">
                <a:solidFill>
                  <a:srgbClr val="37003C"/>
                </a:solidFill>
              </a:rPr>
              <a:t>(</a:t>
            </a:r>
            <a:r>
              <a:rPr lang="en-US" sz="1800" dirty="0">
                <a:solidFill>
                  <a:srgbClr val="963CFF"/>
                </a:solidFill>
              </a:rPr>
              <a:t>60 minutes</a:t>
            </a:r>
            <a:r>
              <a:rPr lang="en-US" sz="1800" dirty="0">
                <a:solidFill>
                  <a:srgbClr val="37003C"/>
                </a:solidFill>
              </a:rPr>
              <a:t>) and </a:t>
            </a:r>
            <a:r>
              <a:rPr lang="en-US" sz="1800" b="1" dirty="0">
                <a:solidFill>
                  <a:srgbClr val="963CFF"/>
                </a:solidFill>
              </a:rPr>
              <a:t>52 minutes</a:t>
            </a:r>
          </a:p>
          <a:p>
            <a:pPr defTabSz="914400">
              <a:spcAft>
                <a:spcPts val="1200"/>
              </a:spcAft>
            </a:pPr>
            <a:r>
              <a:rPr lang="en-US" sz="1800" dirty="0">
                <a:solidFill>
                  <a:srgbClr val="37003C"/>
                </a:solidFill>
              </a:rPr>
              <a:t>Count on from 4 pm: </a:t>
            </a:r>
            <a:r>
              <a:rPr lang="en-US" sz="1800" b="1" dirty="0">
                <a:solidFill>
                  <a:srgbClr val="FF2882"/>
                </a:solidFill>
              </a:rPr>
              <a:t>1 hour </a:t>
            </a:r>
            <a:r>
              <a:rPr lang="en-US" sz="1800" dirty="0">
                <a:solidFill>
                  <a:srgbClr val="37003C"/>
                </a:solidFill>
              </a:rPr>
              <a:t>takes you to 5:00pm </a:t>
            </a:r>
            <a:br>
              <a:rPr lang="en-US" sz="1800" dirty="0">
                <a:solidFill>
                  <a:srgbClr val="37003C"/>
                </a:solidFill>
              </a:rPr>
            </a:br>
            <a:r>
              <a:rPr lang="en-US" sz="1800" dirty="0">
                <a:solidFill>
                  <a:srgbClr val="37003C"/>
                </a:solidFill>
              </a:rPr>
              <a:t>and </a:t>
            </a:r>
            <a:r>
              <a:rPr lang="en-US" sz="1800" b="1" dirty="0">
                <a:solidFill>
                  <a:srgbClr val="963CFF"/>
                </a:solidFill>
              </a:rPr>
              <a:t>52 minutes </a:t>
            </a:r>
            <a:r>
              <a:rPr lang="en-US" sz="1800" dirty="0">
                <a:solidFill>
                  <a:srgbClr val="37003C"/>
                </a:solidFill>
              </a:rPr>
              <a:t>would end at </a:t>
            </a:r>
            <a:r>
              <a:rPr lang="en-US" sz="1800" b="1" dirty="0">
                <a:solidFill>
                  <a:srgbClr val="37003C"/>
                </a:solidFill>
              </a:rPr>
              <a:t>5:52pm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FEA5EF-BB47-D84F-81B8-28E6A272D1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640" y="2896025"/>
            <a:ext cx="51054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86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EE507F25-8250-5047-AEB7-BBACF4E36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485" y="1332702"/>
            <a:ext cx="4556763" cy="999170"/>
          </a:xfrm>
        </p:spPr>
        <p:txBody>
          <a:bodyPr/>
          <a:lstStyle/>
          <a:p>
            <a:r>
              <a:rPr lang="en-US" sz="4400" dirty="0"/>
              <a:t>Before you </a:t>
            </a:r>
            <a:br>
              <a:rPr lang="en-US" sz="4400" dirty="0"/>
            </a:br>
            <a:r>
              <a:rPr lang="en-US" sz="4400" dirty="0"/>
              <a:t>get started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890C2D4-6F08-7543-8EA4-CF088D2EB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749" y="2988695"/>
            <a:ext cx="5138279" cy="2957184"/>
          </a:xfrm>
        </p:spPr>
        <p:txBody>
          <a:bodyPr>
            <a:no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sz="2000" b="1" dirty="0"/>
              <a:t>Can you remember how to:</a:t>
            </a:r>
          </a:p>
          <a:p>
            <a:pPr>
              <a:spcAft>
                <a:spcPts val="1200"/>
              </a:spcAft>
            </a:pPr>
            <a:r>
              <a:rPr lang="en-US" sz="2000" dirty="0"/>
              <a:t>count in 5s? E.g. 5, 10, 15…</a:t>
            </a:r>
          </a:p>
          <a:p>
            <a:pPr>
              <a:spcAft>
                <a:spcPts val="1200"/>
              </a:spcAft>
            </a:pPr>
            <a:r>
              <a:rPr lang="en-US" sz="2000" dirty="0"/>
              <a:t>read the time on an analogue clock?</a:t>
            </a:r>
          </a:p>
          <a:p>
            <a:pPr>
              <a:spcAft>
                <a:spcPts val="1200"/>
              </a:spcAft>
            </a:pPr>
            <a:r>
              <a:rPr lang="en-US" sz="2000" dirty="0"/>
              <a:t>read the time on a digital clock?</a:t>
            </a:r>
          </a:p>
          <a:p>
            <a:pPr>
              <a:spcAft>
                <a:spcPts val="1200"/>
              </a:spcAft>
            </a:pPr>
            <a:r>
              <a:rPr lang="en-US" sz="2000" dirty="0"/>
              <a:t>read the time as a 24 hour clock?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34590AC2-3A59-7F47-AAAC-26DA4170B47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028" y="664940"/>
            <a:ext cx="6351971" cy="5538919"/>
          </a:xfrm>
        </p:spPr>
      </p:pic>
    </p:spTree>
    <p:extLst>
      <p:ext uri="{BB962C8B-B14F-4D97-AF65-F5344CB8AC3E}">
        <p14:creationId xmlns:p14="http://schemas.microsoft.com/office/powerpoint/2010/main" val="2717027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9A4EA-1B10-6842-8F35-61710EEF0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you get started 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AE40F-626A-F545-B709-7977C9272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749" y="3764640"/>
            <a:ext cx="10652051" cy="2146354"/>
          </a:xfrm>
        </p:spPr>
        <p:txBody>
          <a:bodyPr lIns="90000" numCol="3"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200" b="1" dirty="0"/>
              <a:t>A digital clock</a:t>
            </a:r>
          </a:p>
          <a:p>
            <a:pPr marL="0" lvl="0" indent="0" defTabSz="914400">
              <a:spcAft>
                <a:spcPts val="0"/>
              </a:spcAft>
              <a:buNone/>
            </a:pPr>
            <a:r>
              <a:rPr lang="en-US" sz="1800" dirty="0">
                <a:solidFill>
                  <a:srgbClr val="37003C"/>
                </a:solidFill>
              </a:rPr>
              <a:t>A </a:t>
            </a:r>
            <a:r>
              <a:rPr lang="en-US" sz="1800" b="1" dirty="0">
                <a:solidFill>
                  <a:srgbClr val="37003C"/>
                </a:solidFill>
              </a:rPr>
              <a:t>digital </a:t>
            </a:r>
            <a:r>
              <a:rPr lang="en-US" sz="1800" dirty="0">
                <a:solidFill>
                  <a:srgbClr val="37003C"/>
                </a:solidFill>
              </a:rPr>
              <a:t>clock or watch </a:t>
            </a:r>
            <a:br>
              <a:rPr lang="en-US" sz="1800" dirty="0">
                <a:solidFill>
                  <a:srgbClr val="37003C"/>
                </a:solidFill>
              </a:rPr>
            </a:br>
            <a:r>
              <a:rPr lang="en-US" sz="1800" dirty="0">
                <a:solidFill>
                  <a:srgbClr val="37003C"/>
                </a:solidFill>
              </a:rPr>
              <a:t>has a number display.</a:t>
            </a:r>
          </a:p>
          <a:p>
            <a:pPr marL="0" indent="0">
              <a:buNone/>
            </a:pPr>
            <a:endParaRPr lang="en-US" sz="2200" b="1" dirty="0"/>
          </a:p>
          <a:p>
            <a:pPr marL="0" indent="0">
              <a:buNone/>
            </a:pPr>
            <a:endParaRPr lang="en-US" sz="22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sz="2200" b="1" dirty="0"/>
              <a:t>An analogue clock</a:t>
            </a:r>
          </a:p>
          <a:p>
            <a:pPr marL="0" lvl="0" indent="0" defTabSz="914400">
              <a:spcAft>
                <a:spcPts val="0"/>
              </a:spcAft>
              <a:buNone/>
            </a:pPr>
            <a:r>
              <a:rPr lang="en-US" sz="1800" dirty="0">
                <a:solidFill>
                  <a:srgbClr val="37003C"/>
                </a:solidFill>
              </a:rPr>
              <a:t>An </a:t>
            </a:r>
            <a:r>
              <a:rPr lang="en-US" sz="1800" b="1" dirty="0">
                <a:solidFill>
                  <a:srgbClr val="37003C"/>
                </a:solidFill>
              </a:rPr>
              <a:t>analogue </a:t>
            </a:r>
            <a:r>
              <a:rPr lang="en-US" sz="1800" dirty="0">
                <a:solidFill>
                  <a:srgbClr val="37003C"/>
                </a:solidFill>
              </a:rPr>
              <a:t>clock or watch </a:t>
            </a:r>
            <a:br>
              <a:rPr lang="en-US" sz="1800" dirty="0">
                <a:solidFill>
                  <a:srgbClr val="37003C"/>
                </a:solidFill>
              </a:rPr>
            </a:br>
            <a:r>
              <a:rPr lang="en-US" sz="1800" dirty="0">
                <a:solidFill>
                  <a:srgbClr val="37003C"/>
                </a:solidFill>
              </a:rPr>
              <a:t>has hands to show 12 hour </a:t>
            </a:r>
            <a:br>
              <a:rPr lang="en-US" sz="1800" dirty="0">
                <a:solidFill>
                  <a:srgbClr val="37003C"/>
                </a:solidFill>
              </a:rPr>
            </a:br>
            <a:r>
              <a:rPr lang="en-US" sz="1800" dirty="0">
                <a:solidFill>
                  <a:srgbClr val="37003C"/>
                </a:solidFill>
              </a:rPr>
              <a:t>clock times. We use am for </a:t>
            </a:r>
            <a:br>
              <a:rPr lang="en-US" sz="1800" dirty="0">
                <a:solidFill>
                  <a:srgbClr val="37003C"/>
                </a:solidFill>
              </a:rPr>
            </a:br>
            <a:r>
              <a:rPr lang="en-US" sz="1800" dirty="0">
                <a:solidFill>
                  <a:srgbClr val="37003C"/>
                </a:solidFill>
              </a:rPr>
              <a:t>times before noon (midday) </a:t>
            </a:r>
            <a:br>
              <a:rPr lang="en-US" sz="1800" dirty="0">
                <a:solidFill>
                  <a:srgbClr val="37003C"/>
                </a:solidFill>
              </a:rPr>
            </a:br>
            <a:r>
              <a:rPr lang="en-US" sz="1800" dirty="0">
                <a:solidFill>
                  <a:srgbClr val="37003C"/>
                </a:solidFill>
              </a:rPr>
              <a:t>and pm for times after noon.</a:t>
            </a:r>
          </a:p>
          <a:p>
            <a:pPr marL="0" indent="0">
              <a:buNone/>
            </a:pPr>
            <a:endParaRPr lang="en-US" sz="22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sz="2200" b="1" dirty="0"/>
              <a:t>A 24-hour clock</a:t>
            </a:r>
          </a:p>
          <a:p>
            <a:pPr marL="0" lvl="0" indent="0" defTabSz="914400">
              <a:spcAft>
                <a:spcPts val="300"/>
              </a:spcAft>
              <a:buNone/>
            </a:pPr>
            <a:r>
              <a:rPr lang="en-US" sz="1800" dirty="0">
                <a:solidFill>
                  <a:srgbClr val="37003C"/>
                </a:solidFill>
              </a:rPr>
              <a:t>For </a:t>
            </a:r>
            <a:r>
              <a:rPr lang="en-US" sz="1800" b="1" dirty="0">
                <a:solidFill>
                  <a:srgbClr val="37003C"/>
                </a:solidFill>
              </a:rPr>
              <a:t>24-hour clock times</a:t>
            </a:r>
            <a:r>
              <a:rPr lang="en-US" sz="1800" dirty="0">
                <a:solidFill>
                  <a:srgbClr val="37003C"/>
                </a:solidFill>
              </a:rPr>
              <a:t>, the hours are numbered in a day from 00:00 to 23:59. Times always have four figures. Four o’clock </a:t>
            </a:r>
            <a:br>
              <a:rPr lang="en-US" sz="1800" dirty="0">
                <a:solidFill>
                  <a:srgbClr val="37003C"/>
                </a:solidFill>
              </a:rPr>
            </a:br>
            <a:r>
              <a:rPr lang="en-US" sz="1800" dirty="0">
                <a:solidFill>
                  <a:srgbClr val="37003C"/>
                </a:solidFill>
              </a:rPr>
              <a:t>in the afternoon, or 4:00pm, is </a:t>
            </a:r>
            <a:br>
              <a:rPr lang="en-US" sz="1800" dirty="0">
                <a:solidFill>
                  <a:srgbClr val="37003C"/>
                </a:solidFill>
              </a:rPr>
            </a:br>
            <a:r>
              <a:rPr lang="en-US" sz="1800" dirty="0">
                <a:solidFill>
                  <a:srgbClr val="37003C"/>
                </a:solidFill>
              </a:rPr>
              <a:t>16:00 in the 24-hour clock time.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6E262BC-BB5C-BE47-8EA7-9A20615800D7}"/>
              </a:ext>
            </a:extLst>
          </p:cNvPr>
          <p:cNvSpPr txBox="1">
            <a:spLocks/>
          </p:cNvSpPr>
          <p:nvPr/>
        </p:nvSpPr>
        <p:spPr>
          <a:xfrm>
            <a:off x="701749" y="1764000"/>
            <a:ext cx="10625667" cy="5539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294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Types of clock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0B13780-C90D-934B-A080-33E1D36506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551" y="2358240"/>
            <a:ext cx="1257300" cy="12573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99CB25D-C1FC-C54B-98C3-EC61EFA018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932" y="2358240"/>
            <a:ext cx="1257300" cy="12573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C1D0BB-1A61-7B4F-935E-C52747C4B8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74" y="2536890"/>
            <a:ext cx="1954838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213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9A4EA-1B10-6842-8F35-61710EEF0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you get started </a:t>
            </a:r>
            <a:endParaRPr lang="en-US" sz="3000" dirty="0"/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4D03E4A6-8817-2947-BE8A-22D80A6D9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749" y="1895730"/>
            <a:ext cx="10652051" cy="1097991"/>
          </a:xfrm>
        </p:spPr>
        <p:txBody>
          <a:bodyPr numCol="1">
            <a:noAutofit/>
          </a:bodyPr>
          <a:lstStyle/>
          <a:p>
            <a:pPr marL="0" lvl="0" indent="0" defTabSz="914400">
              <a:spcAft>
                <a:spcPts val="1200"/>
              </a:spcAft>
              <a:buNone/>
            </a:pPr>
            <a:r>
              <a:rPr lang="en-GB" sz="2400" b="1" dirty="0">
                <a:solidFill>
                  <a:srgbClr val="37003C"/>
                </a:solidFill>
              </a:rPr>
              <a:t>Can you join up the correct periods of time?</a:t>
            </a:r>
          </a:p>
          <a:p>
            <a:pPr marL="0" lvl="0" indent="0" defTabSz="914400">
              <a:spcAft>
                <a:spcPts val="0"/>
              </a:spcAft>
              <a:buNone/>
            </a:pPr>
            <a:r>
              <a:rPr lang="en-GB" sz="2400" dirty="0">
                <a:solidFill>
                  <a:srgbClr val="37003C"/>
                </a:solidFill>
              </a:rPr>
              <a:t>There are:</a:t>
            </a:r>
            <a:endParaRPr lang="en-US" sz="2400" dirty="0">
              <a:solidFill>
                <a:srgbClr val="37003C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8231BF3-0D99-6346-870A-C9D72EF336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3354446"/>
            <a:ext cx="8991600" cy="2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906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9A4EA-1B10-6842-8F35-61710EEF0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Analogue clock</a:t>
            </a:r>
            <a:endParaRPr lang="en-US" sz="3000" dirty="0"/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4D03E4A6-8817-2947-BE8A-22D80A6D9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749" y="2083194"/>
            <a:ext cx="2025685" cy="654228"/>
          </a:xfrm>
        </p:spPr>
        <p:txBody>
          <a:bodyPr numCol="1" anchor="t">
            <a:noAutofit/>
          </a:bodyPr>
          <a:lstStyle/>
          <a:p>
            <a:pPr marL="0" lvl="0" indent="0" defTabSz="914400">
              <a:spcAft>
                <a:spcPts val="1200"/>
              </a:spcAft>
              <a:buNone/>
            </a:pPr>
            <a:r>
              <a:rPr lang="en-GB" sz="1800" b="1" dirty="0">
                <a:solidFill>
                  <a:srgbClr val="37003C"/>
                </a:solidFill>
              </a:rPr>
              <a:t>Here is an </a:t>
            </a:r>
            <a:br>
              <a:rPr lang="en-GB" sz="1800" b="1" dirty="0">
                <a:solidFill>
                  <a:srgbClr val="37003C"/>
                </a:solidFill>
              </a:rPr>
            </a:br>
            <a:r>
              <a:rPr lang="en-GB" sz="1800" b="1" dirty="0">
                <a:solidFill>
                  <a:srgbClr val="37003C"/>
                </a:solidFill>
              </a:rPr>
              <a:t>analogue clock:</a:t>
            </a:r>
            <a:endParaRPr lang="en-US" sz="1800" b="1" dirty="0">
              <a:solidFill>
                <a:srgbClr val="37003C"/>
              </a:solidFill>
            </a:endParaRPr>
          </a:p>
        </p:txBody>
      </p:sp>
      <p:sp>
        <p:nvSpPr>
          <p:cNvPr id="8" name="Content Placeholder 21">
            <a:extLst>
              <a:ext uri="{FF2B5EF4-FFF2-40B4-BE49-F238E27FC236}">
                <a16:creationId xmlns:a16="http://schemas.microsoft.com/office/drawing/2014/main" id="{1721C2DF-9738-974A-9EBC-AEC09EE19898}"/>
              </a:ext>
            </a:extLst>
          </p:cNvPr>
          <p:cNvSpPr txBox="1">
            <a:spLocks/>
          </p:cNvSpPr>
          <p:nvPr/>
        </p:nvSpPr>
        <p:spPr>
          <a:xfrm>
            <a:off x="701749" y="4129299"/>
            <a:ext cx="2025685" cy="1097991"/>
          </a:xfrm>
          <a:prstGeom prst="rect">
            <a:avLst/>
          </a:prstGeom>
        </p:spPr>
        <p:txBody>
          <a:bodyPr numCol="1" anchor="t">
            <a:noAutofit/>
          </a:bodyPr>
          <a:lstStyle>
            <a:lvl1pPr marL="233064" indent="-233064" algn="l" defTabSz="91429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70"/>
              </a:spcAft>
              <a:buFont typeface="Arial" panose="020B0604020202020204" pitchFamily="34" charset="0"/>
              <a:buChar char="•"/>
              <a:defRPr sz="239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912" indent="-286848" algn="l" defTabSz="91429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70"/>
              </a:spcAft>
              <a:buFont typeface="Premier League" panose="020B0504020203020204" pitchFamily="34" charset="0"/>
              <a:buChar char="—"/>
              <a:defRPr sz="1594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9912" indent="-286848" algn="l" defTabSz="914294" rtl="0" eaLnBrk="1" latinLnBrk="0" hangingPunct="1">
              <a:lnSpc>
                <a:spcPts val="1494"/>
              </a:lnSpc>
              <a:spcBef>
                <a:spcPts val="0"/>
              </a:spcBef>
              <a:spcAft>
                <a:spcPts val="1270"/>
              </a:spcAft>
              <a:buFont typeface="Premier League" panose="020B0504020203020204" pitchFamily="34" charset="0"/>
              <a:buChar char="—"/>
              <a:defRPr sz="1245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9912" indent="-286848" algn="l" defTabSz="914294" rtl="0" eaLnBrk="1" latinLnBrk="0" hangingPunct="1">
              <a:lnSpc>
                <a:spcPts val="1494"/>
              </a:lnSpc>
              <a:spcBef>
                <a:spcPts val="0"/>
              </a:spcBef>
              <a:spcAft>
                <a:spcPts val="1270"/>
              </a:spcAft>
              <a:buFont typeface="Premier League" panose="020B0504020203020204" pitchFamily="34" charset="0"/>
              <a:buChar char="—"/>
              <a:defRPr sz="1245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19912" indent="-286848" algn="l" defTabSz="914294" rtl="0" eaLnBrk="1" latinLnBrk="0" hangingPunct="1">
              <a:lnSpc>
                <a:spcPts val="1494"/>
              </a:lnSpc>
              <a:spcBef>
                <a:spcPts val="0"/>
              </a:spcBef>
              <a:spcAft>
                <a:spcPts val="1270"/>
              </a:spcAft>
              <a:buFont typeface="Premier League" panose="020B0504020203020204" pitchFamily="34" charset="0"/>
              <a:buChar char="—"/>
              <a:defRPr sz="1245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9912" indent="-286848" algn="l" defTabSz="914294" rtl="0" eaLnBrk="1" latinLnBrk="0" hangingPunct="1">
              <a:lnSpc>
                <a:spcPts val="1494"/>
              </a:lnSpc>
              <a:spcBef>
                <a:spcPts val="0"/>
              </a:spcBef>
              <a:spcAft>
                <a:spcPts val="1270"/>
              </a:spcAft>
              <a:buFont typeface="Premier League" panose="020B0504020203020204" pitchFamily="34" charset="0"/>
              <a:buChar char="—"/>
              <a:defRPr sz="1245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19912" indent="-286848" algn="l" defTabSz="914294" rtl="0" eaLnBrk="1" latinLnBrk="0" hangingPunct="1">
              <a:lnSpc>
                <a:spcPts val="1494"/>
              </a:lnSpc>
              <a:spcBef>
                <a:spcPts val="0"/>
              </a:spcBef>
              <a:spcAft>
                <a:spcPts val="1270"/>
              </a:spcAft>
              <a:buFont typeface="Premier League" panose="020B0504020203020204" pitchFamily="34" charset="0"/>
              <a:buChar char="—"/>
              <a:defRPr sz="1245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9912" indent="-286848" algn="l" defTabSz="914294" rtl="0" eaLnBrk="1" latinLnBrk="0" hangingPunct="1">
              <a:lnSpc>
                <a:spcPts val="1494"/>
              </a:lnSpc>
              <a:spcBef>
                <a:spcPts val="0"/>
              </a:spcBef>
              <a:spcAft>
                <a:spcPts val="1270"/>
              </a:spcAft>
              <a:buFont typeface="Premier League" panose="020B0504020203020204" pitchFamily="34" charset="0"/>
              <a:buChar char="—"/>
              <a:defRPr sz="1245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9912" indent="-286848" algn="l" defTabSz="914294" rtl="0" eaLnBrk="1" latinLnBrk="0" hangingPunct="1">
              <a:lnSpc>
                <a:spcPts val="1494"/>
              </a:lnSpc>
              <a:spcBef>
                <a:spcPts val="0"/>
              </a:spcBef>
              <a:spcAft>
                <a:spcPts val="1270"/>
              </a:spcAft>
              <a:buFont typeface="Premier League" panose="020B0504020203020204" pitchFamily="34" charset="0"/>
              <a:buChar char="—"/>
              <a:defRPr sz="1245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Aft>
                <a:spcPts val="1200"/>
              </a:spcAft>
              <a:buNone/>
            </a:pPr>
            <a:r>
              <a:rPr lang="en-GB" sz="1800" b="1" dirty="0">
                <a:solidFill>
                  <a:srgbClr val="37003C"/>
                </a:solidFill>
              </a:rPr>
              <a:t>And this clock has the minutes </a:t>
            </a:r>
            <a:br>
              <a:rPr lang="en-GB" sz="1800" b="1" dirty="0">
                <a:solidFill>
                  <a:srgbClr val="37003C"/>
                </a:solidFill>
              </a:rPr>
            </a:br>
            <a:r>
              <a:rPr lang="en-GB" sz="1800" b="1" dirty="0">
                <a:solidFill>
                  <a:srgbClr val="37003C"/>
                </a:solidFill>
              </a:rPr>
              <a:t>shown in increments </a:t>
            </a:r>
            <a:br>
              <a:rPr lang="en-GB" sz="1800" b="1" dirty="0">
                <a:solidFill>
                  <a:srgbClr val="37003C"/>
                </a:solidFill>
              </a:rPr>
            </a:br>
            <a:r>
              <a:rPr lang="en-GB" sz="1800" b="1" dirty="0">
                <a:solidFill>
                  <a:srgbClr val="37003C"/>
                </a:solidFill>
              </a:rPr>
              <a:t>of 5 minutes:</a:t>
            </a:r>
            <a:endParaRPr lang="en-US" sz="1800" b="1" dirty="0">
              <a:solidFill>
                <a:srgbClr val="37003C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AC6627-82BE-374E-97D8-32CF54EB5F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621" y="2083194"/>
            <a:ext cx="1866900" cy="1866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9B34B57-631A-3B42-9634-D21AE176FA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621" y="4129299"/>
            <a:ext cx="1866900" cy="1866900"/>
          </a:xfrm>
          <a:prstGeom prst="rect">
            <a:avLst/>
          </a:prstGeom>
        </p:spPr>
      </p:pic>
      <p:sp>
        <p:nvSpPr>
          <p:cNvPr id="13" name="Content Placeholder 21">
            <a:extLst>
              <a:ext uri="{FF2B5EF4-FFF2-40B4-BE49-F238E27FC236}">
                <a16:creationId xmlns:a16="http://schemas.microsoft.com/office/drawing/2014/main" id="{0814256D-1A6E-F044-B57A-5F02E5FA2785}"/>
              </a:ext>
            </a:extLst>
          </p:cNvPr>
          <p:cNvSpPr txBox="1">
            <a:spLocks/>
          </p:cNvSpPr>
          <p:nvPr/>
        </p:nvSpPr>
        <p:spPr>
          <a:xfrm>
            <a:off x="5383816" y="2083194"/>
            <a:ext cx="5785653" cy="654228"/>
          </a:xfrm>
          <a:prstGeom prst="rect">
            <a:avLst/>
          </a:prstGeom>
        </p:spPr>
        <p:txBody>
          <a:bodyPr numCol="1" anchor="t">
            <a:noAutofit/>
          </a:bodyPr>
          <a:lstStyle>
            <a:lvl1pPr marL="233064" indent="-233064" algn="l" defTabSz="91429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70"/>
              </a:spcAft>
              <a:buFont typeface="Arial" panose="020B0604020202020204" pitchFamily="34" charset="0"/>
              <a:buChar char="•"/>
              <a:defRPr sz="239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912" indent="-286848" algn="l" defTabSz="91429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70"/>
              </a:spcAft>
              <a:buFont typeface="Premier League" panose="020B0504020203020204" pitchFamily="34" charset="0"/>
              <a:buChar char="—"/>
              <a:defRPr sz="1594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9912" indent="-286848" algn="l" defTabSz="914294" rtl="0" eaLnBrk="1" latinLnBrk="0" hangingPunct="1">
              <a:lnSpc>
                <a:spcPts val="1494"/>
              </a:lnSpc>
              <a:spcBef>
                <a:spcPts val="0"/>
              </a:spcBef>
              <a:spcAft>
                <a:spcPts val="1270"/>
              </a:spcAft>
              <a:buFont typeface="Premier League" panose="020B0504020203020204" pitchFamily="34" charset="0"/>
              <a:buChar char="—"/>
              <a:defRPr sz="1245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9912" indent="-286848" algn="l" defTabSz="914294" rtl="0" eaLnBrk="1" latinLnBrk="0" hangingPunct="1">
              <a:lnSpc>
                <a:spcPts val="1494"/>
              </a:lnSpc>
              <a:spcBef>
                <a:spcPts val="0"/>
              </a:spcBef>
              <a:spcAft>
                <a:spcPts val="1270"/>
              </a:spcAft>
              <a:buFont typeface="Premier League" panose="020B0504020203020204" pitchFamily="34" charset="0"/>
              <a:buChar char="—"/>
              <a:defRPr sz="1245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19912" indent="-286848" algn="l" defTabSz="914294" rtl="0" eaLnBrk="1" latinLnBrk="0" hangingPunct="1">
              <a:lnSpc>
                <a:spcPts val="1494"/>
              </a:lnSpc>
              <a:spcBef>
                <a:spcPts val="0"/>
              </a:spcBef>
              <a:spcAft>
                <a:spcPts val="1270"/>
              </a:spcAft>
              <a:buFont typeface="Premier League" panose="020B0504020203020204" pitchFamily="34" charset="0"/>
              <a:buChar char="—"/>
              <a:defRPr sz="1245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9912" indent="-286848" algn="l" defTabSz="914294" rtl="0" eaLnBrk="1" latinLnBrk="0" hangingPunct="1">
              <a:lnSpc>
                <a:spcPts val="1494"/>
              </a:lnSpc>
              <a:spcBef>
                <a:spcPts val="0"/>
              </a:spcBef>
              <a:spcAft>
                <a:spcPts val="1270"/>
              </a:spcAft>
              <a:buFont typeface="Premier League" panose="020B0504020203020204" pitchFamily="34" charset="0"/>
              <a:buChar char="—"/>
              <a:defRPr sz="1245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19912" indent="-286848" algn="l" defTabSz="914294" rtl="0" eaLnBrk="1" latinLnBrk="0" hangingPunct="1">
              <a:lnSpc>
                <a:spcPts val="1494"/>
              </a:lnSpc>
              <a:spcBef>
                <a:spcPts val="0"/>
              </a:spcBef>
              <a:spcAft>
                <a:spcPts val="1270"/>
              </a:spcAft>
              <a:buFont typeface="Premier League" panose="020B0504020203020204" pitchFamily="34" charset="0"/>
              <a:buChar char="—"/>
              <a:defRPr sz="1245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9912" indent="-286848" algn="l" defTabSz="914294" rtl="0" eaLnBrk="1" latinLnBrk="0" hangingPunct="1">
              <a:lnSpc>
                <a:spcPts val="1494"/>
              </a:lnSpc>
              <a:spcBef>
                <a:spcPts val="0"/>
              </a:spcBef>
              <a:spcAft>
                <a:spcPts val="1270"/>
              </a:spcAft>
              <a:buFont typeface="Premier League" panose="020B0504020203020204" pitchFamily="34" charset="0"/>
              <a:buChar char="—"/>
              <a:defRPr sz="1245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9912" indent="-286848" algn="l" defTabSz="914294" rtl="0" eaLnBrk="1" latinLnBrk="0" hangingPunct="1">
              <a:lnSpc>
                <a:spcPts val="1494"/>
              </a:lnSpc>
              <a:spcBef>
                <a:spcPts val="0"/>
              </a:spcBef>
              <a:spcAft>
                <a:spcPts val="1270"/>
              </a:spcAft>
              <a:buFont typeface="Premier League" panose="020B0504020203020204" pitchFamily="34" charset="0"/>
              <a:buChar char="—"/>
              <a:defRPr sz="1245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Aft>
                <a:spcPts val="1200"/>
              </a:spcAft>
              <a:buNone/>
            </a:pPr>
            <a:r>
              <a:rPr lang="en-GB" sz="1800" b="1" dirty="0">
                <a:solidFill>
                  <a:srgbClr val="37003C"/>
                </a:solidFill>
              </a:rPr>
              <a:t>We can think of this as a straight number line:</a:t>
            </a:r>
          </a:p>
        </p:txBody>
      </p:sp>
      <p:sp>
        <p:nvSpPr>
          <p:cNvPr id="14" name="Content Placeholder 21">
            <a:extLst>
              <a:ext uri="{FF2B5EF4-FFF2-40B4-BE49-F238E27FC236}">
                <a16:creationId xmlns:a16="http://schemas.microsoft.com/office/drawing/2014/main" id="{B1589221-F5AD-A746-9497-12794F16AC81}"/>
              </a:ext>
            </a:extLst>
          </p:cNvPr>
          <p:cNvSpPr txBox="1">
            <a:spLocks/>
          </p:cNvSpPr>
          <p:nvPr/>
        </p:nvSpPr>
        <p:spPr>
          <a:xfrm>
            <a:off x="5383816" y="4129299"/>
            <a:ext cx="5935534" cy="654228"/>
          </a:xfrm>
          <a:prstGeom prst="rect">
            <a:avLst/>
          </a:prstGeom>
        </p:spPr>
        <p:txBody>
          <a:bodyPr numCol="1" anchor="t">
            <a:noAutofit/>
          </a:bodyPr>
          <a:lstStyle>
            <a:lvl1pPr marL="233064" indent="-233064" algn="l" defTabSz="91429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70"/>
              </a:spcAft>
              <a:buFont typeface="Arial" panose="020B0604020202020204" pitchFamily="34" charset="0"/>
              <a:buChar char="•"/>
              <a:defRPr sz="239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912" indent="-286848" algn="l" defTabSz="91429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70"/>
              </a:spcAft>
              <a:buFont typeface="Premier League" panose="020B0504020203020204" pitchFamily="34" charset="0"/>
              <a:buChar char="—"/>
              <a:defRPr sz="1594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9912" indent="-286848" algn="l" defTabSz="914294" rtl="0" eaLnBrk="1" latinLnBrk="0" hangingPunct="1">
              <a:lnSpc>
                <a:spcPts val="1494"/>
              </a:lnSpc>
              <a:spcBef>
                <a:spcPts val="0"/>
              </a:spcBef>
              <a:spcAft>
                <a:spcPts val="1270"/>
              </a:spcAft>
              <a:buFont typeface="Premier League" panose="020B0504020203020204" pitchFamily="34" charset="0"/>
              <a:buChar char="—"/>
              <a:defRPr sz="1245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9912" indent="-286848" algn="l" defTabSz="914294" rtl="0" eaLnBrk="1" latinLnBrk="0" hangingPunct="1">
              <a:lnSpc>
                <a:spcPts val="1494"/>
              </a:lnSpc>
              <a:spcBef>
                <a:spcPts val="0"/>
              </a:spcBef>
              <a:spcAft>
                <a:spcPts val="1270"/>
              </a:spcAft>
              <a:buFont typeface="Premier League" panose="020B0504020203020204" pitchFamily="34" charset="0"/>
              <a:buChar char="—"/>
              <a:defRPr sz="1245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19912" indent="-286848" algn="l" defTabSz="914294" rtl="0" eaLnBrk="1" latinLnBrk="0" hangingPunct="1">
              <a:lnSpc>
                <a:spcPts val="1494"/>
              </a:lnSpc>
              <a:spcBef>
                <a:spcPts val="0"/>
              </a:spcBef>
              <a:spcAft>
                <a:spcPts val="1270"/>
              </a:spcAft>
              <a:buFont typeface="Premier League" panose="020B0504020203020204" pitchFamily="34" charset="0"/>
              <a:buChar char="—"/>
              <a:defRPr sz="1245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9912" indent="-286848" algn="l" defTabSz="914294" rtl="0" eaLnBrk="1" latinLnBrk="0" hangingPunct="1">
              <a:lnSpc>
                <a:spcPts val="1494"/>
              </a:lnSpc>
              <a:spcBef>
                <a:spcPts val="0"/>
              </a:spcBef>
              <a:spcAft>
                <a:spcPts val="1270"/>
              </a:spcAft>
              <a:buFont typeface="Premier League" panose="020B0504020203020204" pitchFamily="34" charset="0"/>
              <a:buChar char="—"/>
              <a:defRPr sz="1245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19912" indent="-286848" algn="l" defTabSz="914294" rtl="0" eaLnBrk="1" latinLnBrk="0" hangingPunct="1">
              <a:lnSpc>
                <a:spcPts val="1494"/>
              </a:lnSpc>
              <a:spcBef>
                <a:spcPts val="0"/>
              </a:spcBef>
              <a:spcAft>
                <a:spcPts val="1270"/>
              </a:spcAft>
              <a:buFont typeface="Premier League" panose="020B0504020203020204" pitchFamily="34" charset="0"/>
              <a:buChar char="—"/>
              <a:defRPr sz="1245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9912" indent="-286848" algn="l" defTabSz="914294" rtl="0" eaLnBrk="1" latinLnBrk="0" hangingPunct="1">
              <a:lnSpc>
                <a:spcPts val="1494"/>
              </a:lnSpc>
              <a:spcBef>
                <a:spcPts val="0"/>
              </a:spcBef>
              <a:spcAft>
                <a:spcPts val="1270"/>
              </a:spcAft>
              <a:buFont typeface="Premier League" panose="020B0504020203020204" pitchFamily="34" charset="0"/>
              <a:buChar char="—"/>
              <a:defRPr sz="1245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9912" indent="-286848" algn="l" defTabSz="914294" rtl="0" eaLnBrk="1" latinLnBrk="0" hangingPunct="1">
              <a:lnSpc>
                <a:spcPts val="1494"/>
              </a:lnSpc>
              <a:spcBef>
                <a:spcPts val="0"/>
              </a:spcBef>
              <a:spcAft>
                <a:spcPts val="1270"/>
              </a:spcAft>
              <a:buFont typeface="Premier League" panose="020B0504020203020204" pitchFamily="34" charset="0"/>
              <a:buChar char="—"/>
              <a:defRPr sz="1245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Aft>
                <a:spcPts val="1200"/>
              </a:spcAft>
              <a:buNone/>
            </a:pPr>
            <a:r>
              <a:rPr lang="en-GB" sz="1800" dirty="0">
                <a:solidFill>
                  <a:srgbClr val="37003C"/>
                </a:solidFill>
              </a:rPr>
              <a:t>This is useful when we add or subtract minutes and it can help us to solve problems working out time.  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D57B91B-F99B-2E41-B866-8110199173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816" y="2703715"/>
            <a:ext cx="59436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492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B49B8-4BA8-C648-BDD6-6BB2233C3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Glossary of football terms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34805D6-74DD-984A-B9C9-2AE38632A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749" y="1895731"/>
            <a:ext cx="10652051" cy="430887"/>
          </a:xfrm>
        </p:spPr>
        <p:txBody>
          <a:bodyPr numCol="1">
            <a:spAutoFit/>
          </a:bodyPr>
          <a:lstStyle/>
          <a:p>
            <a:pPr marL="0" indent="0" defTabSz="914400">
              <a:spcAft>
                <a:spcPts val="1200"/>
              </a:spcAft>
              <a:buNone/>
            </a:pPr>
            <a:r>
              <a:rPr lang="en-GB" sz="2200" b="1" dirty="0">
                <a:solidFill>
                  <a:srgbClr val="37003C"/>
                </a:solidFill>
              </a:rPr>
              <a:t>In football we use timelines to highlight when key match events </a:t>
            </a:r>
            <a:r>
              <a:rPr lang="en-GB" sz="2200" b="1">
                <a:solidFill>
                  <a:srgbClr val="37003C"/>
                </a:solidFill>
              </a:rPr>
              <a:t>took place.</a:t>
            </a:r>
            <a:endParaRPr lang="en-US" sz="2200" dirty="0">
              <a:solidFill>
                <a:srgbClr val="37003C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D6D44CC-26B9-2C41-8126-2F99DAAE9B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50" y="2438400"/>
            <a:ext cx="10655300" cy="37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612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21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EE507F25-8250-5047-AEB7-BBACF4E36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749" y="882000"/>
            <a:ext cx="4556763" cy="769441"/>
          </a:xfrm>
        </p:spPr>
        <p:txBody>
          <a:bodyPr>
            <a:spAutoFit/>
          </a:bodyPr>
          <a:lstStyle/>
          <a:p>
            <a:r>
              <a:rPr lang="en-US" sz="4400" dirty="0"/>
              <a:t>Counting up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890C2D4-6F08-7543-8EA4-CF088D2EB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749" y="2225088"/>
            <a:ext cx="4845611" cy="1600438"/>
          </a:xfrm>
        </p:spPr>
        <p:txBody>
          <a:bodyPr>
            <a:spAutoFit/>
          </a:bodyPr>
          <a:lstStyle/>
          <a:p>
            <a:pPr marL="0" lvl="0" indent="0" defTabSz="914400">
              <a:spcAft>
                <a:spcPts val="1200"/>
              </a:spcAft>
              <a:buNone/>
            </a:pPr>
            <a:r>
              <a:rPr lang="en-GB" sz="2200" dirty="0"/>
              <a:t>When the minute hand points to </a:t>
            </a:r>
            <a:r>
              <a:rPr lang="en-GB" sz="2200" b="1" dirty="0">
                <a:solidFill>
                  <a:schemeClr val="accent3"/>
                </a:solidFill>
              </a:rPr>
              <a:t>4</a:t>
            </a:r>
            <a:r>
              <a:rPr lang="en-GB" sz="2200" dirty="0"/>
              <a:t>, that means it is </a:t>
            </a:r>
            <a:r>
              <a:rPr lang="en-GB" sz="2200" b="1" dirty="0">
                <a:solidFill>
                  <a:schemeClr val="accent3"/>
                </a:solidFill>
              </a:rPr>
              <a:t>20 minutes past</a:t>
            </a:r>
            <a:r>
              <a:rPr lang="en-GB" sz="2200" dirty="0"/>
              <a:t> </a:t>
            </a:r>
            <a:br>
              <a:rPr lang="en-GB" sz="2200" dirty="0"/>
            </a:br>
            <a:r>
              <a:rPr lang="en-GB" sz="2200" dirty="0"/>
              <a:t>the hour.</a:t>
            </a:r>
          </a:p>
          <a:p>
            <a:pPr marL="0" lvl="0" indent="0" defTabSz="914400">
              <a:spcAft>
                <a:spcPts val="1200"/>
              </a:spcAft>
              <a:buNone/>
            </a:pPr>
            <a:r>
              <a:rPr lang="en-GB" sz="2200" dirty="0">
                <a:solidFill>
                  <a:srgbClr val="37003C"/>
                </a:solidFill>
              </a:rPr>
              <a:t>When we reach </a:t>
            </a:r>
            <a:r>
              <a:rPr lang="en-GB" sz="2200" b="1" dirty="0">
                <a:solidFill>
                  <a:srgbClr val="963CFF"/>
                </a:solidFill>
              </a:rPr>
              <a:t>60</a:t>
            </a:r>
            <a:r>
              <a:rPr lang="en-GB" sz="2200" dirty="0">
                <a:solidFill>
                  <a:srgbClr val="37003C"/>
                </a:solidFill>
              </a:rPr>
              <a:t>, it is </a:t>
            </a:r>
            <a:r>
              <a:rPr lang="en-GB" sz="2200" b="1" dirty="0">
                <a:solidFill>
                  <a:schemeClr val="accent3"/>
                </a:solidFill>
              </a:rPr>
              <a:t>one hour</a:t>
            </a:r>
            <a:r>
              <a:rPr lang="en-GB" sz="2200" dirty="0">
                <a:solidFill>
                  <a:srgbClr val="37003C"/>
                </a:solidFill>
              </a:rPr>
              <a:t>.</a:t>
            </a:r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62B142FF-FA52-F945-AD82-2FD000DD249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" r="116"/>
          <a:stretch>
            <a:fillRect/>
          </a:stretch>
        </p:blipFill>
        <p:spPr/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D1D9336-D478-F746-BF3C-CB6F8F46B1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49" y="4344605"/>
            <a:ext cx="47498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246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EE507F25-8250-5047-AEB7-BBACF4E36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749" y="882000"/>
            <a:ext cx="10885414" cy="769441"/>
          </a:xfrm>
        </p:spPr>
        <p:txBody>
          <a:bodyPr wrap="square">
            <a:spAutoFit/>
          </a:bodyPr>
          <a:lstStyle/>
          <a:p>
            <a:r>
              <a:rPr lang="en-US" sz="4400" dirty="0"/>
              <a:t>Adding minutes to under 60 minutes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890C2D4-6F08-7543-8EA4-CF088D2EB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749" y="1865170"/>
            <a:ext cx="10773971" cy="1261884"/>
          </a:xfrm>
        </p:spPr>
        <p:txBody>
          <a:bodyPr wrap="square">
            <a:spAutoFit/>
          </a:bodyPr>
          <a:lstStyle/>
          <a:p>
            <a:pPr marL="0" lvl="0" indent="0" defTabSz="914400">
              <a:spcAft>
                <a:spcPts val="1200"/>
              </a:spcAft>
              <a:buNone/>
            </a:pPr>
            <a:r>
              <a:rPr lang="en-GB" sz="2200" b="1" dirty="0"/>
              <a:t>We can use the timeline to help us add minutes.</a:t>
            </a:r>
          </a:p>
          <a:p>
            <a:pPr marL="0" lvl="0" indent="0" defTabSz="914400">
              <a:spcAft>
                <a:spcPts val="1200"/>
              </a:spcAft>
              <a:buNone/>
            </a:pPr>
            <a:r>
              <a:rPr lang="en-GB" sz="2200" dirty="0"/>
              <a:t>For example: 23 minutes and 25 minutes would give a total of 48 minutes. We can count on 25 on the number line from 23.    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F93DCCC-6953-A14E-AA04-5435DCC97A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47" y="3340782"/>
            <a:ext cx="0" cy="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E31521-F61E-B14C-9A3C-4B72B0FBD8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3340783"/>
            <a:ext cx="111506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673056"/>
      </p:ext>
    </p:extLst>
  </p:cSld>
  <p:clrMapOvr>
    <a:masterClrMapping/>
  </p:clrMapOvr>
</p:sld>
</file>

<file path=ppt/theme/theme1.xml><?xml version="1.0" encoding="utf-8"?>
<a:theme xmlns:a="http://schemas.openxmlformats.org/drawingml/2006/main" name="Maths">
  <a:themeElements>
    <a:clrScheme name="Custom 1">
      <a:dk1>
        <a:srgbClr val="37003C"/>
      </a:dk1>
      <a:lt1>
        <a:srgbClr val="FFFFFF"/>
      </a:lt1>
      <a:dk2>
        <a:srgbClr val="05F0FF"/>
      </a:dk2>
      <a:lt2>
        <a:srgbClr val="EBEBE4"/>
      </a:lt2>
      <a:accent1>
        <a:srgbClr val="37003C"/>
      </a:accent1>
      <a:accent2>
        <a:srgbClr val="05F0FF"/>
      </a:accent2>
      <a:accent3>
        <a:srgbClr val="FF2882"/>
      </a:accent3>
      <a:accent4>
        <a:srgbClr val="EBFF00"/>
      </a:accent4>
      <a:accent5>
        <a:srgbClr val="00FF87"/>
      </a:accent5>
      <a:accent6>
        <a:srgbClr val="871D48"/>
      </a:accent6>
      <a:hlink>
        <a:srgbClr val="37003C"/>
      </a:hlink>
      <a:folHlink>
        <a:srgbClr val="37003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Dark Purple">
      <a:srgbClr val="382738"/>
    </a:custClr>
    <a:custClr name="Dark Blue">
      <a:srgbClr val="267888"/>
    </a:custClr>
    <a:custClr name="Dark Red">
      <a:srgbClr val="881D48"/>
    </a:custClr>
    <a:custClr name="Dark Yellow">
      <a:srgbClr val="847E26"/>
    </a:custClr>
    <a:custClr name="Dark Green">
      <a:srgbClr val="267E5A"/>
    </a:custClr>
    <a:custClr name="Light Grey">
      <a:srgbClr val="94948D"/>
    </a:custClr>
    <a:custClr name="Stone">
      <a:srgbClr val="EBEBE4"/>
    </a:custClr>
    <a:custClr name="Grey">
      <a:srgbClr val="5C505E"/>
    </a:custClr>
    <a:custClr name="Gold">
      <a:srgbClr val="85854D"/>
    </a:custClr>
  </a:custClrLst>
  <a:extLst>
    <a:ext uri="{05A4C25C-085E-4340-85A3-A5531E510DB2}">
      <thm15:themeFamily xmlns:thm15="http://schemas.microsoft.com/office/thememl/2012/main" name="PL Presentation.potx" id="{C5153698-37F0-48FD-9DC2-738F69001539}" vid="{42ED7D1D-FFA0-44F2-AB7C-F6B50CED21B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DADECFAC26344AB4A27AA1D6DDF3EA" ma:contentTypeVersion="13" ma:contentTypeDescription="Create a new document." ma:contentTypeScope="" ma:versionID="0885358a88b02c1f8330d5a284b9256f">
  <xsd:schema xmlns:xsd="http://www.w3.org/2001/XMLSchema" xmlns:xs="http://www.w3.org/2001/XMLSchema" xmlns:p="http://schemas.microsoft.com/office/2006/metadata/properties" xmlns:ns3="f39e70cd-6e7d-49e3-83c1-3e7a745eb46a" xmlns:ns4="1620603d-0de4-403b-9234-5a638ab45816" targetNamespace="http://schemas.microsoft.com/office/2006/metadata/properties" ma:root="true" ma:fieldsID="d0c11c5952918e31a3f041f8e0fa1d48" ns3:_="" ns4:_="">
    <xsd:import namespace="f39e70cd-6e7d-49e3-83c1-3e7a745eb46a"/>
    <xsd:import namespace="1620603d-0de4-403b-9234-5a638ab4581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9e70cd-6e7d-49e3-83c1-3e7a745eb4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20603d-0de4-403b-9234-5a638ab45816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C29EF2F-E331-445D-B3E0-EBE22F73C807}">
  <ds:schemaRefs>
    <ds:schemaRef ds:uri="1620603d-0de4-403b-9234-5a638ab45816"/>
    <ds:schemaRef ds:uri="http://www.w3.org/XML/1998/namespace"/>
    <ds:schemaRef ds:uri="http://purl.org/dc/elements/1.1/"/>
    <ds:schemaRef ds:uri="http://schemas.microsoft.com/office/2006/metadata/properties"/>
    <ds:schemaRef ds:uri="f39e70cd-6e7d-49e3-83c1-3e7a745eb46a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14F0E6D-FFB2-42ED-B2FF-946A9ADA88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0A1F182-F086-46DA-A5E4-2BFD11CD03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9e70cd-6e7d-49e3-83c1-3e7a745eb46a"/>
    <ds:schemaRef ds:uri="1620603d-0de4-403b-9234-5a638ab458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REV_MDM_Main_V5</Template>
  <TotalTime>5321</TotalTime>
  <Words>792</Words>
  <Application>Microsoft Macintosh PowerPoint</Application>
  <PresentationFormat>Widescreen</PresentationFormat>
  <Paragraphs>85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Premier League</vt:lpstr>
      <vt:lpstr>Maths</vt:lpstr>
      <vt:lpstr>PowerPoint Presentation</vt:lpstr>
      <vt:lpstr>Before you  get started</vt:lpstr>
      <vt:lpstr>Before you get started </vt:lpstr>
      <vt:lpstr>Before you get started </vt:lpstr>
      <vt:lpstr>Analogue clock</vt:lpstr>
      <vt:lpstr>Glossary of football terms</vt:lpstr>
      <vt:lpstr>PowerPoint Presentation</vt:lpstr>
      <vt:lpstr>Counting up</vt:lpstr>
      <vt:lpstr>Adding minutes to under 60 minutes</vt:lpstr>
      <vt:lpstr>Adding minutes to over 60 minutes</vt:lpstr>
      <vt:lpstr>PowerPoint Presentation</vt:lpstr>
      <vt:lpstr>Adding mixed units of time</vt:lpstr>
      <vt:lpstr>Adding mixed units of time</vt:lpstr>
      <vt:lpstr>Subtracting mixed units of time</vt:lpstr>
      <vt:lpstr>Using a number line for subtraction</vt:lpstr>
      <vt:lpstr>PowerPoint Presentation</vt:lpstr>
      <vt:lpstr>Calculations involving times of the day</vt:lpstr>
      <vt:lpstr>Calculations involving times of the day</vt:lpstr>
      <vt:lpstr>Calculations involving times of the day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Premier League Primary Stars</dc:title>
  <dc:creator>Sarah de Souza-Ingle</dc:creator>
  <cp:lastModifiedBy>Microsoft Office User</cp:lastModifiedBy>
  <cp:revision>286</cp:revision>
  <cp:lastPrinted>2017-10-17T11:37:26Z</cp:lastPrinted>
  <dcterms:created xsi:type="dcterms:W3CDTF">2017-09-06T12:17:16Z</dcterms:created>
  <dcterms:modified xsi:type="dcterms:W3CDTF">2020-05-29T13:43:23Z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0x010100EEDADECFAC26344AB4A27AA1D6DDF3EA</vt:lpwstr>
  </property>
</Properties>
</file>