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4"/>
  </p:notesMasterIdLst>
  <p:sldIdLst>
    <p:sldId id="257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61" userDrawn="1">
          <p15:clr>
            <a:srgbClr val="A4A3A4"/>
          </p15:clr>
        </p15:guide>
        <p15:guide id="3" pos="7219" userDrawn="1">
          <p15:clr>
            <a:srgbClr val="A4A3A4"/>
          </p15:clr>
        </p15:guide>
        <p15:guide id="4" orient="horz" pos="18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de Souza-Ingle" initials="SdS" lastIdx="26" clrIdx="0"/>
  <p:cmAuthor id="2" name="Andy Martin" initials="AM" lastIdx="1" clrIdx="1"/>
  <p:cmAuthor id="3" name="Miriam Trent" initials="MT" lastIdx="1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882"/>
    <a:srgbClr val="FF6900"/>
    <a:srgbClr val="963CFF"/>
    <a:srgbClr val="37003C"/>
    <a:srgbClr val="6E1345"/>
    <a:srgbClr val="FF3484"/>
    <a:srgbClr val="05F0FF"/>
    <a:srgbClr val="3D185B"/>
    <a:srgbClr val="EBFF00"/>
    <a:srgbClr val="2A1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6" autoAdjust="0"/>
    <p:restoredTop sz="84638" autoAdjust="0"/>
  </p:normalViewPr>
  <p:slideViewPr>
    <p:cSldViewPr snapToGrid="0">
      <p:cViewPr>
        <p:scale>
          <a:sx n="94" d="100"/>
          <a:sy n="94" d="100"/>
        </p:scale>
        <p:origin x="3248" y="2000"/>
      </p:cViewPr>
      <p:guideLst>
        <p:guide pos="461"/>
        <p:guide pos="7219"/>
        <p:guide orient="horz" pos="18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D9D7-ED8A-426E-9392-2BBAE92AD11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C3734-9E56-4093-A92D-8E0735ECF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45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9DED56-868D-3D4C-9DFF-DBE55DE8DB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210" y="241031"/>
            <a:ext cx="1538467" cy="7107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A53666-0B8E-0B4D-AE41-EED99352B1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500" y="1143000"/>
            <a:ext cx="1206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6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EB963CD5-D3E7-1948-A38B-BFD2A65BC8B4}"/>
              </a:ext>
            </a:extLst>
          </p:cNvPr>
          <p:cNvSpPr/>
          <p:nvPr userDrawn="1"/>
        </p:nvSpPr>
        <p:spPr>
          <a:xfrm>
            <a:off x="1677036" y="-3528"/>
            <a:ext cx="10514964" cy="663477"/>
          </a:xfrm>
          <a:custGeom>
            <a:avLst/>
            <a:gdLst>
              <a:gd name="connsiteX0" fmla="*/ 2831 w 10038907"/>
              <a:gd name="connsiteY0" fmla="*/ 0 h 663477"/>
              <a:gd name="connsiteX1" fmla="*/ 10038907 w 10038907"/>
              <a:gd name="connsiteY1" fmla="*/ 0 h 663477"/>
              <a:gd name="connsiteX2" fmla="*/ 10038907 w 10038907"/>
              <a:gd name="connsiteY2" fmla="*/ 663477 h 663477"/>
              <a:gd name="connsiteX3" fmla="*/ 0 w 10038907"/>
              <a:gd name="connsiteY3" fmla="*/ 663477 h 663477"/>
              <a:gd name="connsiteX4" fmla="*/ 8055 w 10038907"/>
              <a:gd name="connsiteY4" fmla="*/ 653714 h 663477"/>
              <a:gd name="connsiteX5" fmla="*/ 106929 w 10038907"/>
              <a:gd name="connsiteY5" fmla="*/ 330023 h 663477"/>
              <a:gd name="connsiteX6" fmla="*/ 8055 w 10038907"/>
              <a:gd name="connsiteY6" fmla="*/ 6332 h 663477"/>
              <a:gd name="connsiteX7" fmla="*/ 2831 w 10038907"/>
              <a:gd name="connsiteY7" fmla="*/ 0 h 66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8907" h="663477">
                <a:moveTo>
                  <a:pt x="2831" y="0"/>
                </a:moveTo>
                <a:lnTo>
                  <a:pt x="10038907" y="0"/>
                </a:lnTo>
                <a:lnTo>
                  <a:pt x="10038907" y="663477"/>
                </a:lnTo>
                <a:lnTo>
                  <a:pt x="0" y="663477"/>
                </a:lnTo>
                <a:lnTo>
                  <a:pt x="8055" y="653714"/>
                </a:lnTo>
                <a:cubicBezTo>
                  <a:pt x="70479" y="561315"/>
                  <a:pt x="106929" y="449926"/>
                  <a:pt x="106929" y="330023"/>
                </a:cubicBezTo>
                <a:cubicBezTo>
                  <a:pt x="106929" y="210121"/>
                  <a:pt x="70479" y="98731"/>
                  <a:pt x="8055" y="6332"/>
                </a:cubicBezTo>
                <a:lnTo>
                  <a:pt x="283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C92718-C75F-D144-A911-A5126E7A0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29599"/>
            <a:ext cx="1148049" cy="5303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43E5E73-037F-404D-8B45-A07A431C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9" y="932656"/>
            <a:ext cx="10625667" cy="99917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endParaRPr lang="en-US" dirty="0"/>
          </a:p>
        </p:txBody>
      </p:sp>
      <p:sp>
        <p:nvSpPr>
          <p:cNvPr id="13" name="Content Placeholder 23">
            <a:extLst>
              <a:ext uri="{FF2B5EF4-FFF2-40B4-BE49-F238E27FC236}">
                <a16:creationId xmlns:a16="http://schemas.microsoft.com/office/drawing/2014/main" id="{0A8827C6-8840-4B48-B18A-9A05E67F6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1895730"/>
            <a:ext cx="10652051" cy="4165601"/>
          </a:xfrm>
          <a:prstGeom prst="rect">
            <a:avLst/>
          </a:prstGeom>
        </p:spPr>
        <p:txBody>
          <a:bodyPr numCol="2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4126C2-D810-6C44-AA18-5B19E94D09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0847"/>
            <a:ext cx="12192000" cy="647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2B407C-BE7A-E44A-9854-62C4A1662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86" y="6203575"/>
            <a:ext cx="583442" cy="654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89E79A-4C41-A343-924D-D9F642FB72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3520" y="6421515"/>
            <a:ext cx="3390900" cy="304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9D0905-72B4-EB47-828E-EBB15A8A00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57200" y="133200"/>
            <a:ext cx="68453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78497F34-CB72-0840-8815-6381B3C8DD25}"/>
              </a:ext>
            </a:extLst>
          </p:cNvPr>
          <p:cNvSpPr/>
          <p:nvPr userDrawn="1"/>
        </p:nvSpPr>
        <p:spPr>
          <a:xfrm>
            <a:off x="1677036" y="-3528"/>
            <a:ext cx="10514964" cy="663477"/>
          </a:xfrm>
          <a:custGeom>
            <a:avLst/>
            <a:gdLst>
              <a:gd name="connsiteX0" fmla="*/ 2831 w 10038907"/>
              <a:gd name="connsiteY0" fmla="*/ 0 h 663477"/>
              <a:gd name="connsiteX1" fmla="*/ 10038907 w 10038907"/>
              <a:gd name="connsiteY1" fmla="*/ 0 h 663477"/>
              <a:gd name="connsiteX2" fmla="*/ 10038907 w 10038907"/>
              <a:gd name="connsiteY2" fmla="*/ 663477 h 663477"/>
              <a:gd name="connsiteX3" fmla="*/ 0 w 10038907"/>
              <a:gd name="connsiteY3" fmla="*/ 663477 h 663477"/>
              <a:gd name="connsiteX4" fmla="*/ 8055 w 10038907"/>
              <a:gd name="connsiteY4" fmla="*/ 653714 h 663477"/>
              <a:gd name="connsiteX5" fmla="*/ 106929 w 10038907"/>
              <a:gd name="connsiteY5" fmla="*/ 330023 h 663477"/>
              <a:gd name="connsiteX6" fmla="*/ 8055 w 10038907"/>
              <a:gd name="connsiteY6" fmla="*/ 6332 h 663477"/>
              <a:gd name="connsiteX7" fmla="*/ 2831 w 10038907"/>
              <a:gd name="connsiteY7" fmla="*/ 0 h 66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8907" h="663477">
                <a:moveTo>
                  <a:pt x="2831" y="0"/>
                </a:moveTo>
                <a:lnTo>
                  <a:pt x="10038907" y="0"/>
                </a:lnTo>
                <a:lnTo>
                  <a:pt x="10038907" y="663477"/>
                </a:lnTo>
                <a:lnTo>
                  <a:pt x="0" y="663477"/>
                </a:lnTo>
                <a:lnTo>
                  <a:pt x="8055" y="653714"/>
                </a:lnTo>
                <a:cubicBezTo>
                  <a:pt x="70479" y="561315"/>
                  <a:pt x="106929" y="449926"/>
                  <a:pt x="106929" y="330023"/>
                </a:cubicBezTo>
                <a:cubicBezTo>
                  <a:pt x="106929" y="210121"/>
                  <a:pt x="70479" y="98731"/>
                  <a:pt x="8055" y="6332"/>
                </a:cubicBezTo>
                <a:lnTo>
                  <a:pt x="283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4166533-DED1-0E48-8A8F-57E6C2F27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29599"/>
            <a:ext cx="1148049" cy="53034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43E5E73-037F-404D-8B45-A07A431C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85" y="1898186"/>
            <a:ext cx="4556763" cy="999170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0A8827C6-8840-4B48-B18A-9A05E67F6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3104147"/>
            <a:ext cx="4569499" cy="2957184"/>
          </a:xfrm>
          <a:prstGeom prst="rect">
            <a:avLst/>
          </a:prstGeom>
        </p:spPr>
        <p:txBody>
          <a:bodyPr numCol="1">
            <a:normAutofit fontScale="85000" lnSpcReduction="20000"/>
          </a:bodyPr>
          <a:lstStyle>
            <a:lvl1pPr>
              <a:defRPr>
                <a:latin typeface="+mn-lt"/>
              </a:defRPr>
            </a:lvl1pPr>
          </a:lstStyle>
          <a:p>
            <a:pPr>
              <a:lnSpc>
                <a:spcPct val="120000"/>
              </a:lnSpc>
            </a:pPr>
            <a:endParaRPr lang="en-US" b="1" dirty="0"/>
          </a:p>
        </p:txBody>
      </p:sp>
      <p:sp>
        <p:nvSpPr>
          <p:cNvPr id="16" name="Content Placeholder 23">
            <a:extLst>
              <a:ext uri="{FF2B5EF4-FFF2-40B4-BE49-F238E27FC236}">
                <a16:creationId xmlns:a16="http://schemas.microsoft.com/office/drawing/2014/main" id="{0A8827C6-8840-4B48-B18A-9A05E67F646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683256" y="1048758"/>
            <a:ext cx="606484" cy="642637"/>
          </a:xfrm>
          <a:prstGeom prst="rect">
            <a:avLst/>
          </a:prstGeom>
        </p:spPr>
        <p:txBody>
          <a:bodyPr numCol="2">
            <a:normAutofit fontScale="85000" lnSpcReduction="20000"/>
          </a:bodyPr>
          <a:lstStyle>
            <a:lvl1pPr marL="0" indent="0">
              <a:buNone/>
              <a:defRPr/>
            </a:lvl1pPr>
          </a:lstStyle>
          <a:p>
            <a:pPr>
              <a:lnSpc>
                <a:spcPct val="120000"/>
              </a:lnSpc>
            </a:pPr>
            <a:endParaRPr lang="en-US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765ACB5-7400-7E4F-A51E-454A0241CC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0847"/>
            <a:ext cx="12192000" cy="6477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E2353B0-424A-5D4B-9729-56A541D338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86" y="6203575"/>
            <a:ext cx="583442" cy="654425"/>
          </a:xfrm>
          <a:prstGeom prst="rect">
            <a:avLst/>
          </a:prstGeom>
        </p:spPr>
      </p:pic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1D120C28-DA61-5744-BB7B-36B9763279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0028" y="658800"/>
            <a:ext cx="6351972" cy="5551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661736-D878-E149-83EB-CF9BE087848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3520" y="6421515"/>
            <a:ext cx="33909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58A02C-D05E-8F4A-86C0-5B49C99F82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57200" y="133200"/>
            <a:ext cx="68453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25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4" r:id="rId2"/>
    <p:sldLayoutId id="2147483755" r:id="rId3"/>
  </p:sldLayoutIdLst>
  <p:txStyles>
    <p:titleStyle>
      <a:lvl1pPr algn="l" defTabSz="914294" rtl="0" eaLnBrk="1" latinLnBrk="0" hangingPunct="1">
        <a:lnSpc>
          <a:spcPct val="100000"/>
        </a:lnSpc>
        <a:spcBef>
          <a:spcPct val="0"/>
        </a:spcBef>
        <a:buNone/>
        <a:defRPr sz="2988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064" indent="-233064" algn="l" defTabSz="914294" rtl="0" eaLnBrk="1" latinLnBrk="0" hangingPunct="1">
        <a:lnSpc>
          <a:spcPct val="100000"/>
        </a:lnSpc>
        <a:spcBef>
          <a:spcPts val="0"/>
        </a:spcBef>
        <a:spcAft>
          <a:spcPts val="1270"/>
        </a:spcAft>
        <a:buFont typeface="Arial" panose="020B0604020202020204" pitchFamily="34" charset="0"/>
        <a:buChar char="•"/>
        <a:defRPr sz="239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9912" indent="-286848" algn="l" defTabSz="914294" rtl="0" eaLnBrk="1" latinLnBrk="0" hangingPunct="1">
        <a:lnSpc>
          <a:spcPct val="100000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594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ctr" defTabSz="550817" rtl="0" eaLnBrk="1" latinLnBrk="0" hangingPunct="1">
        <a:lnSpc>
          <a:spcPts val="1743"/>
        </a:lnSpc>
        <a:defRPr sz="1494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ctr" defTabSz="550817" rtl="0" eaLnBrk="1" latinLnBrk="0" hangingPunct="1">
        <a:lnSpc>
          <a:spcPts val="1743"/>
        </a:lnSpc>
        <a:defRPr sz="1494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37">
          <p15:clr>
            <a:srgbClr val="F26B43"/>
          </p15:clr>
        </p15:guide>
        <p15:guide id="2" pos="7710">
          <p15:clr>
            <a:srgbClr val="F26B43"/>
          </p15:clr>
        </p15:guide>
        <p15:guide id="3" pos="384">
          <p15:clr>
            <a:srgbClr val="F26B43"/>
          </p15:clr>
        </p15:guide>
        <p15:guide id="4" pos="15058">
          <p15:clr>
            <a:srgbClr val="F26B43"/>
          </p15:clr>
        </p15:guide>
        <p15:guide id="5" orient="horz" pos="391">
          <p15:clr>
            <a:srgbClr val="F26B43"/>
          </p15:clr>
        </p15:guide>
        <p15:guide id="6" orient="horz" pos="828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1820">
          <p15:clr>
            <a:srgbClr val="F26B43"/>
          </p15:clr>
        </p15:guide>
        <p15:guide id="9" pos="634">
          <p15:clr>
            <a:srgbClr val="F26B43"/>
          </p15:clr>
        </p15:guide>
        <p15:guide id="10" pos="14786">
          <p15:clr>
            <a:srgbClr val="F26B43"/>
          </p15:clr>
        </p15:guide>
        <p15:guide id="11" orient="horz" pos="75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71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E507F25-8250-5047-AEB7-BBACF4E3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85" y="1897200"/>
            <a:ext cx="4556763" cy="999170"/>
          </a:xfrm>
        </p:spPr>
        <p:txBody>
          <a:bodyPr/>
          <a:lstStyle/>
          <a:p>
            <a:r>
              <a:rPr lang="en-GB" sz="4000" dirty="0"/>
              <a:t>Q9.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890C2D4-6F08-7543-8EA4-CF088D2E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2779200"/>
            <a:ext cx="5554672" cy="2957184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GB" sz="2400" b="1" dirty="0"/>
              <a:t>What is three spaces to the left of the goal and one space up?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gloves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scarf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boots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shirt</a:t>
            </a:r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3ECEEDBC-C7FA-6443-82D3-28F0B83A1B1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00" y="1066800"/>
            <a:ext cx="606425" cy="606425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D1FBC3E-2885-2D4E-BA29-BCBF4FEC63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r="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0932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E507F25-8250-5047-AEB7-BBACF4E3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85" y="1897200"/>
            <a:ext cx="4556763" cy="999170"/>
          </a:xfrm>
        </p:spPr>
        <p:txBody>
          <a:bodyPr/>
          <a:lstStyle/>
          <a:p>
            <a:r>
              <a:rPr lang="en-GB" sz="4000" dirty="0"/>
              <a:t>Q10.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890C2D4-6F08-7543-8EA4-CF088D2E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2779200"/>
            <a:ext cx="5138279" cy="2957184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GB" sz="2400" b="1" dirty="0"/>
              <a:t>What is two spaces down from the whistle and two to the right?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ball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boots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flag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Nothing</a:t>
            </a:r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3ECEEDBC-C7FA-6443-82D3-28F0B83A1B1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00" y="1066800"/>
            <a:ext cx="606425" cy="606425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64842FE-5C1E-7849-AF6A-C048FAD20C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r="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467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C110A3-6DC7-354D-8C23-63E62826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DD11DDB9-4ECC-9048-B607-D140EC9C4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1871872"/>
            <a:ext cx="10928777" cy="231511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/>
              <a:t>Q1.</a:t>
            </a:r>
            <a:r>
              <a:rPr lang="en-GB" sz="2400" dirty="0"/>
              <a:t> The shirt</a:t>
            </a:r>
          </a:p>
          <a:p>
            <a:pPr>
              <a:spcAft>
                <a:spcPts val="1200"/>
              </a:spcAft>
            </a:pPr>
            <a:r>
              <a:rPr lang="en-GB" sz="2400" b="1" dirty="0"/>
              <a:t>Q2.</a:t>
            </a:r>
            <a:r>
              <a:rPr lang="en-GB" sz="2400" dirty="0"/>
              <a:t> The gloves</a:t>
            </a:r>
          </a:p>
          <a:p>
            <a:pPr>
              <a:spcAft>
                <a:spcPts val="1200"/>
              </a:spcAft>
            </a:pPr>
            <a:r>
              <a:rPr lang="en-GB" sz="2400" b="1" dirty="0"/>
              <a:t>Q3.</a:t>
            </a:r>
            <a:r>
              <a:rPr lang="en-GB" sz="2400" dirty="0"/>
              <a:t> Nothing </a:t>
            </a:r>
          </a:p>
          <a:p>
            <a:pPr>
              <a:spcAft>
                <a:spcPts val="1200"/>
              </a:spcAft>
            </a:pPr>
            <a:r>
              <a:rPr lang="en-GB" sz="2400" b="1" dirty="0"/>
              <a:t>Q4.</a:t>
            </a:r>
            <a:r>
              <a:rPr lang="en-GB" sz="2400" dirty="0"/>
              <a:t> The shirt</a:t>
            </a:r>
          </a:p>
          <a:p>
            <a:pPr>
              <a:spcAft>
                <a:spcPts val="1200"/>
              </a:spcAft>
            </a:pPr>
            <a:r>
              <a:rPr lang="en-GB" sz="2400" b="1" dirty="0"/>
              <a:t>Q5.</a:t>
            </a:r>
            <a:r>
              <a:rPr lang="en-GB" sz="2400" dirty="0"/>
              <a:t> The flag</a:t>
            </a:r>
          </a:p>
          <a:p>
            <a:pPr>
              <a:spcAft>
                <a:spcPts val="1200"/>
              </a:spcAft>
            </a:pPr>
            <a:r>
              <a:rPr lang="en-GB" sz="2400" b="1" dirty="0"/>
              <a:t>Q6.</a:t>
            </a:r>
            <a:r>
              <a:rPr lang="en-GB" sz="2400" dirty="0"/>
              <a:t> boots </a:t>
            </a:r>
          </a:p>
          <a:p>
            <a:pPr>
              <a:spcAft>
                <a:spcPts val="1200"/>
              </a:spcAft>
            </a:pPr>
            <a:r>
              <a:rPr lang="en-GB" sz="2400" b="1" dirty="0"/>
              <a:t>Q7.</a:t>
            </a:r>
            <a:r>
              <a:rPr lang="en-GB" sz="2400" dirty="0"/>
              <a:t> The ball is at the top</a:t>
            </a:r>
          </a:p>
          <a:p>
            <a:pPr>
              <a:spcAft>
                <a:spcPts val="1200"/>
              </a:spcAft>
            </a:pPr>
            <a:r>
              <a:rPr lang="en-GB" sz="2400" b="1" dirty="0"/>
              <a:t>Q8.</a:t>
            </a:r>
            <a:r>
              <a:rPr lang="en-GB" sz="2400" dirty="0"/>
              <a:t> The shirt</a:t>
            </a:r>
          </a:p>
          <a:p>
            <a:pPr>
              <a:spcAft>
                <a:spcPts val="1200"/>
              </a:spcAft>
            </a:pPr>
            <a:r>
              <a:rPr lang="en-GB" sz="2400" b="1" dirty="0"/>
              <a:t>Q9.</a:t>
            </a:r>
            <a:r>
              <a:rPr lang="en-GB" sz="2400" dirty="0"/>
              <a:t> The scarf</a:t>
            </a:r>
          </a:p>
          <a:p>
            <a:pPr>
              <a:spcAft>
                <a:spcPts val="1200"/>
              </a:spcAft>
            </a:pPr>
            <a:r>
              <a:rPr lang="en-GB" sz="2400" b="1" dirty="0"/>
              <a:t>Q10. </a:t>
            </a:r>
            <a:r>
              <a:rPr lang="en-GB" sz="2400" dirty="0"/>
              <a:t>Nothing </a:t>
            </a:r>
          </a:p>
        </p:txBody>
      </p:sp>
    </p:spTree>
    <p:extLst>
      <p:ext uri="{BB962C8B-B14F-4D97-AF65-F5344CB8AC3E}">
        <p14:creationId xmlns:p14="http://schemas.microsoft.com/office/powerpoint/2010/main" val="98377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E507F25-8250-5047-AEB7-BBACF4E3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85" y="1897200"/>
            <a:ext cx="4556763" cy="999170"/>
          </a:xfrm>
        </p:spPr>
        <p:txBody>
          <a:bodyPr/>
          <a:lstStyle/>
          <a:p>
            <a:r>
              <a:rPr lang="en-GB" sz="4000" dirty="0"/>
              <a:t>Q1.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890C2D4-6F08-7543-8EA4-CF088D2E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2779200"/>
            <a:ext cx="5138279" cy="2957184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GB" sz="2400" b="1" dirty="0"/>
              <a:t>What is above the ball?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boots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scarf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shirt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Nothing</a:t>
            </a:r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3ECEEDBC-C7FA-6443-82D3-28F0B83A1B1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00" y="1066800"/>
            <a:ext cx="606425" cy="606425"/>
          </a:xfrm>
          <a:prstGeom prst="rect">
            <a:avLst/>
          </a:prstGeo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1628365F-6A4A-A247-9A95-F59151B5D3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r="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814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E507F25-8250-5047-AEB7-BBACF4E3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85" y="1897200"/>
            <a:ext cx="4556763" cy="999170"/>
          </a:xfrm>
        </p:spPr>
        <p:txBody>
          <a:bodyPr/>
          <a:lstStyle/>
          <a:p>
            <a:r>
              <a:rPr lang="en-GB" sz="4000" dirty="0"/>
              <a:t>Q2.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890C2D4-6F08-7543-8EA4-CF088D2E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2779200"/>
            <a:ext cx="5138279" cy="2957184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GB" sz="2400" b="1" dirty="0"/>
              <a:t>What is below the shorts?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gloves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trophy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flag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Nothing</a:t>
            </a:r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3ECEEDBC-C7FA-6443-82D3-28F0B83A1B1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00" y="1066800"/>
            <a:ext cx="606425" cy="606425"/>
          </a:xfrm>
          <a:prstGeom prst="rect">
            <a:avLst/>
          </a:prstGeo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03EA479-F2C3-884E-883A-3733C2EB5D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r="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085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E507F25-8250-5047-AEB7-BBACF4E3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85" y="1897200"/>
            <a:ext cx="4556763" cy="999170"/>
          </a:xfrm>
        </p:spPr>
        <p:txBody>
          <a:bodyPr/>
          <a:lstStyle/>
          <a:p>
            <a:r>
              <a:rPr lang="en-GB" sz="4000" dirty="0"/>
              <a:t>Q3.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890C2D4-6F08-7543-8EA4-CF088D2E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2779200"/>
            <a:ext cx="5554672" cy="2957184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GB" sz="2400" b="1" dirty="0"/>
              <a:t>What is to the right of the flag?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scarf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boots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whistle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Nothing</a:t>
            </a:r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3ECEEDBC-C7FA-6443-82D3-28F0B83A1B1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00" y="1066800"/>
            <a:ext cx="606425" cy="606425"/>
          </a:xfrm>
          <a:prstGeom prst="rect">
            <a:avLst/>
          </a:prstGeo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6E0AC620-8BF0-FA4C-B2EE-1B5959370F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r="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739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E507F25-8250-5047-AEB7-BBACF4E3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85" y="1897200"/>
            <a:ext cx="4556763" cy="999170"/>
          </a:xfrm>
        </p:spPr>
        <p:txBody>
          <a:bodyPr/>
          <a:lstStyle/>
          <a:p>
            <a:r>
              <a:rPr lang="en-GB" sz="4000" dirty="0"/>
              <a:t>Q4.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890C2D4-6F08-7543-8EA4-CF088D2E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2779200"/>
            <a:ext cx="5138279" cy="2957184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GB" sz="2400" b="1" dirty="0"/>
              <a:t>Which object is in the middle?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ball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gloves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shirt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whistle</a:t>
            </a:r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3ECEEDBC-C7FA-6443-82D3-28F0B83A1B1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00" y="1066800"/>
            <a:ext cx="606425" cy="606425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6E61E21-CE86-9B41-8335-BA7D609FD2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r="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9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E507F25-8250-5047-AEB7-BBACF4E3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85" y="1897200"/>
            <a:ext cx="4556763" cy="999170"/>
          </a:xfrm>
        </p:spPr>
        <p:txBody>
          <a:bodyPr/>
          <a:lstStyle/>
          <a:p>
            <a:r>
              <a:rPr lang="en-GB" sz="4000" dirty="0"/>
              <a:t>Q5.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890C2D4-6F08-7543-8EA4-CF088D2E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2779200"/>
            <a:ext cx="5138279" cy="2957184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GB" sz="2400" b="1" dirty="0"/>
              <a:t>What is between the whistle </a:t>
            </a:r>
            <a:br>
              <a:rPr lang="en-GB" sz="2400" b="1" dirty="0"/>
            </a:br>
            <a:r>
              <a:rPr lang="en-GB" sz="2400" b="1" dirty="0"/>
              <a:t>and the boots?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flag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socks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ball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Nothing</a:t>
            </a:r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3ECEEDBC-C7FA-6443-82D3-28F0B83A1B1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00" y="1066800"/>
            <a:ext cx="606425" cy="606425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873304E-2BAE-7F40-BD5E-DEDF6AD762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r="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766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E507F25-8250-5047-AEB7-BBACF4E3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85" y="1897200"/>
            <a:ext cx="4556763" cy="999170"/>
          </a:xfrm>
        </p:spPr>
        <p:txBody>
          <a:bodyPr/>
          <a:lstStyle/>
          <a:p>
            <a:r>
              <a:rPr lang="en-GB" sz="4000" dirty="0"/>
              <a:t>Q6.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890C2D4-6F08-7543-8EA4-CF088D2E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2779200"/>
            <a:ext cx="5554672" cy="2957184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GB" sz="2400" b="1" dirty="0"/>
              <a:t>The ________ are near the goal.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ball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boots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socks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scarf </a:t>
            </a:r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3ECEEDBC-C7FA-6443-82D3-28F0B83A1B1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00" y="1066800"/>
            <a:ext cx="606425" cy="606425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77EC6E2-36C6-0F4B-9B0C-9A34A2087E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r="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471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E507F25-8250-5047-AEB7-BBACF4E3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85" y="1897200"/>
            <a:ext cx="4556763" cy="999170"/>
          </a:xfrm>
        </p:spPr>
        <p:txBody>
          <a:bodyPr/>
          <a:lstStyle/>
          <a:p>
            <a:r>
              <a:rPr lang="en-GB" sz="4000" dirty="0"/>
              <a:t>Q7.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890C2D4-6F08-7543-8EA4-CF088D2E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2779200"/>
            <a:ext cx="5138279" cy="2957184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GB" sz="2400" b="1" dirty="0"/>
              <a:t>Which of these is true?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ball is at the top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boots are at the bottom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whistle is at the top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socks are at the bottom</a:t>
            </a:r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3ECEEDBC-C7FA-6443-82D3-28F0B83A1B1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00" y="1066800"/>
            <a:ext cx="606425" cy="606425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50BC5D8-6689-EC4A-B025-CA0E67C8C4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r="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703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E507F25-8250-5047-AEB7-BBACF4E3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85" y="1897200"/>
            <a:ext cx="4556763" cy="999170"/>
          </a:xfrm>
        </p:spPr>
        <p:txBody>
          <a:bodyPr/>
          <a:lstStyle/>
          <a:p>
            <a:r>
              <a:rPr lang="en-GB" sz="4000" dirty="0"/>
              <a:t>Q8.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890C2D4-6F08-7543-8EA4-CF088D2E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2779200"/>
            <a:ext cx="5138279" cy="2957184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GB" sz="2400" b="1" dirty="0"/>
              <a:t>What is two spaces above the trophy?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flag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scarf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ball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GB" sz="2400" dirty="0"/>
              <a:t>The shirt</a:t>
            </a:r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3ECEEDBC-C7FA-6443-82D3-28F0B83A1B1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00" y="1066800"/>
            <a:ext cx="606425" cy="606425"/>
          </a:xfrm>
          <a:prstGeom prst="rect">
            <a:avLst/>
          </a:prstGeo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F2CDF18-99C0-9C47-BE89-DACA7B7885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r="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9403582"/>
      </p:ext>
    </p:extLst>
  </p:cSld>
  <p:clrMapOvr>
    <a:masterClrMapping/>
  </p:clrMapOvr>
</p:sld>
</file>

<file path=ppt/theme/theme1.xml><?xml version="1.0" encoding="utf-8"?>
<a:theme xmlns:a="http://schemas.openxmlformats.org/drawingml/2006/main" name="Maths">
  <a:themeElements>
    <a:clrScheme name="Premier League">
      <a:dk1>
        <a:srgbClr val="37003C"/>
      </a:dk1>
      <a:lt1>
        <a:srgbClr val="FFFFFF"/>
      </a:lt1>
      <a:dk2>
        <a:srgbClr val="05F0FF"/>
      </a:dk2>
      <a:lt2>
        <a:srgbClr val="EBEBE4"/>
      </a:lt2>
      <a:accent1>
        <a:srgbClr val="37003C"/>
      </a:accent1>
      <a:accent2>
        <a:srgbClr val="05F0FF"/>
      </a:accent2>
      <a:accent3>
        <a:srgbClr val="FF005A"/>
      </a:accent3>
      <a:accent4>
        <a:srgbClr val="EBFF00"/>
      </a:accent4>
      <a:accent5>
        <a:srgbClr val="00FF87"/>
      </a:accent5>
      <a:accent6>
        <a:srgbClr val="871D48"/>
      </a:accent6>
      <a:hlink>
        <a:srgbClr val="37003C"/>
      </a:hlink>
      <a:folHlink>
        <a:srgbClr val="3700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Purple">
      <a:srgbClr val="382738"/>
    </a:custClr>
    <a:custClr name="Dark Blue">
      <a:srgbClr val="267888"/>
    </a:custClr>
    <a:custClr name="Dark Red">
      <a:srgbClr val="881D48"/>
    </a:custClr>
    <a:custClr name="Dark Yellow">
      <a:srgbClr val="847E26"/>
    </a:custClr>
    <a:custClr name="Dark Green">
      <a:srgbClr val="267E5A"/>
    </a:custClr>
    <a:custClr name="Light Grey">
      <a:srgbClr val="94948D"/>
    </a:custClr>
    <a:custClr name="Stone">
      <a:srgbClr val="EBEBE4"/>
    </a:custClr>
    <a:custClr name="Grey">
      <a:srgbClr val="5C505E"/>
    </a:custClr>
    <a:custClr name="Gold">
      <a:srgbClr val="85854D"/>
    </a:custClr>
  </a:custClrLst>
  <a:extLst>
    <a:ext uri="{05A4C25C-085E-4340-85A3-A5531E510DB2}">
      <thm15:themeFamily xmlns:thm15="http://schemas.microsoft.com/office/thememl/2012/main" name="PL Presentation.potx" id="{C5153698-37F0-48FD-9DC2-738F69001539}" vid="{42ED7D1D-FFA0-44F2-AB7C-F6B50CED21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REV_MDM_Main_V5</Template>
  <TotalTime>4573</TotalTime>
  <Words>237</Words>
  <Application>Microsoft Macintosh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Premier League</vt:lpstr>
      <vt:lpstr>Maths</vt:lpstr>
      <vt:lpstr>PowerPoint Presentation</vt:lpstr>
      <vt:lpstr>Q1. </vt:lpstr>
      <vt:lpstr>Q2. </vt:lpstr>
      <vt:lpstr>Q3. </vt:lpstr>
      <vt:lpstr>Q4. </vt:lpstr>
      <vt:lpstr>Q5. </vt:lpstr>
      <vt:lpstr>Q6. </vt:lpstr>
      <vt:lpstr>Q7. </vt:lpstr>
      <vt:lpstr>Q8. </vt:lpstr>
      <vt:lpstr>Q9. </vt:lpstr>
      <vt:lpstr>Q10. </vt:lpstr>
      <vt:lpstr>Answers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Premier League Primary Stars</dc:title>
  <dc:creator>Sarah de Souza-Ingle</dc:creator>
  <cp:lastModifiedBy>Microsoft Office User</cp:lastModifiedBy>
  <cp:revision>225</cp:revision>
  <cp:lastPrinted>2020-05-29T13:38:21Z</cp:lastPrinted>
  <dcterms:created xsi:type="dcterms:W3CDTF">2017-09-06T12:17:16Z</dcterms:created>
  <dcterms:modified xsi:type="dcterms:W3CDTF">2020-05-29T13:40:17Z</dcterms:modified>
</cp:coreProperties>
</file>